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Relationship Id="rId16" Type="http://schemas.openxmlformats.org/officeDocument/2006/relationships/image" Target="../media/image432.png"/><Relationship Id="rId17" Type="http://schemas.openxmlformats.org/officeDocument/2006/relationships/image" Target="../media/image433.png"/><Relationship Id="rId18" Type="http://schemas.openxmlformats.org/officeDocument/2006/relationships/image" Target="../media/image434.png"/><Relationship Id="rId19" Type="http://schemas.openxmlformats.org/officeDocument/2006/relationships/image" Target="../media/image435.png"/><Relationship Id="rId20" Type="http://schemas.openxmlformats.org/officeDocument/2006/relationships/image" Target="../media/image436.png"/><Relationship Id="rId21" Type="http://schemas.openxmlformats.org/officeDocument/2006/relationships/image" Target="../media/image437.png"/><Relationship Id="rId22" Type="http://schemas.openxmlformats.org/officeDocument/2006/relationships/image" Target="../media/image438.png"/><Relationship Id="rId23" Type="http://schemas.openxmlformats.org/officeDocument/2006/relationships/image" Target="../media/image439.png"/><Relationship Id="rId24" Type="http://schemas.openxmlformats.org/officeDocument/2006/relationships/image" Target="../media/image440.png"/><Relationship Id="rId25" Type="http://schemas.openxmlformats.org/officeDocument/2006/relationships/image" Target="../media/image441.png"/><Relationship Id="rId26" Type="http://schemas.openxmlformats.org/officeDocument/2006/relationships/image" Target="../media/image442.png"/><Relationship Id="rId27" Type="http://schemas.openxmlformats.org/officeDocument/2006/relationships/image" Target="../media/image443.png"/><Relationship Id="rId28" Type="http://schemas.openxmlformats.org/officeDocument/2006/relationships/image" Target="../media/image44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Relationship Id="rId12" Type="http://schemas.openxmlformats.org/officeDocument/2006/relationships/image" Target="../media/image455.png"/><Relationship Id="rId13" Type="http://schemas.openxmlformats.org/officeDocument/2006/relationships/image" Target="../media/image456.png"/><Relationship Id="rId14" Type="http://schemas.openxmlformats.org/officeDocument/2006/relationships/image" Target="../media/image457.png"/><Relationship Id="rId15" Type="http://schemas.openxmlformats.org/officeDocument/2006/relationships/image" Target="../media/image458.png"/><Relationship Id="rId16" Type="http://schemas.openxmlformats.org/officeDocument/2006/relationships/image" Target="../media/image459.png"/><Relationship Id="rId17" Type="http://schemas.openxmlformats.org/officeDocument/2006/relationships/image" Target="../media/image460.png"/><Relationship Id="rId18" Type="http://schemas.openxmlformats.org/officeDocument/2006/relationships/image" Target="../media/image461.png"/><Relationship Id="rId19" Type="http://schemas.openxmlformats.org/officeDocument/2006/relationships/image" Target="../media/image462.png"/><Relationship Id="rId20" Type="http://schemas.openxmlformats.org/officeDocument/2006/relationships/image" Target="../media/image463.png"/><Relationship Id="rId21" Type="http://schemas.openxmlformats.org/officeDocument/2006/relationships/image" Target="../media/image464.png"/><Relationship Id="rId22" Type="http://schemas.openxmlformats.org/officeDocument/2006/relationships/image" Target="../media/image465.png"/><Relationship Id="rId23" Type="http://schemas.openxmlformats.org/officeDocument/2006/relationships/image" Target="../media/image466.png"/><Relationship Id="rId24" Type="http://schemas.openxmlformats.org/officeDocument/2006/relationships/image" Target="../media/image467.png"/><Relationship Id="rId25" Type="http://schemas.openxmlformats.org/officeDocument/2006/relationships/image" Target="../media/image468.png"/><Relationship Id="rId26" Type="http://schemas.openxmlformats.org/officeDocument/2006/relationships/image" Target="../media/image469.png"/><Relationship Id="rId27" Type="http://schemas.openxmlformats.org/officeDocument/2006/relationships/image" Target="../media/image470.png"/><Relationship Id="rId28" Type="http://schemas.openxmlformats.org/officeDocument/2006/relationships/image" Target="../media/image471.png"/><Relationship Id="rId29" Type="http://schemas.openxmlformats.org/officeDocument/2006/relationships/image" Target="../media/image472.png"/><Relationship Id="rId30" Type="http://schemas.openxmlformats.org/officeDocument/2006/relationships/image" Target="../media/image473.png"/><Relationship Id="rId31" Type="http://schemas.openxmlformats.org/officeDocument/2006/relationships/image" Target="../media/image474.png"/><Relationship Id="rId32" Type="http://schemas.openxmlformats.org/officeDocument/2006/relationships/image" Target="../media/image475.png"/><Relationship Id="rId33" Type="http://schemas.openxmlformats.org/officeDocument/2006/relationships/image" Target="../media/image476.png"/><Relationship Id="rId34" Type="http://schemas.openxmlformats.org/officeDocument/2006/relationships/image" Target="../media/image477.png"/><Relationship Id="rId35" Type="http://schemas.openxmlformats.org/officeDocument/2006/relationships/image" Target="../media/image478.png"/><Relationship Id="rId36" Type="http://schemas.openxmlformats.org/officeDocument/2006/relationships/image" Target="../media/image479.png"/><Relationship Id="rId37" Type="http://schemas.openxmlformats.org/officeDocument/2006/relationships/image" Target="../media/image480.png"/><Relationship Id="rId38" Type="http://schemas.openxmlformats.org/officeDocument/2006/relationships/image" Target="../media/image481.png"/><Relationship Id="rId39" Type="http://schemas.openxmlformats.org/officeDocument/2006/relationships/image" Target="../media/image482.png"/><Relationship Id="rId40" Type="http://schemas.openxmlformats.org/officeDocument/2006/relationships/image" Target="../media/image483.png"/><Relationship Id="rId41" Type="http://schemas.openxmlformats.org/officeDocument/2006/relationships/image" Target="../media/image484.png"/><Relationship Id="rId42" Type="http://schemas.openxmlformats.org/officeDocument/2006/relationships/image" Target="../media/image485.png"/><Relationship Id="rId43" Type="http://schemas.openxmlformats.org/officeDocument/2006/relationships/image" Target="../media/image486.png"/><Relationship Id="rId44" Type="http://schemas.openxmlformats.org/officeDocument/2006/relationships/image" Target="../media/image487.png"/><Relationship Id="rId45" Type="http://schemas.openxmlformats.org/officeDocument/2006/relationships/image" Target="../media/image488.png"/><Relationship Id="rId46" Type="http://schemas.openxmlformats.org/officeDocument/2006/relationships/image" Target="../media/image489.png"/><Relationship Id="rId47" Type="http://schemas.openxmlformats.org/officeDocument/2006/relationships/image" Target="../media/image490.png"/><Relationship Id="rId48" Type="http://schemas.openxmlformats.org/officeDocument/2006/relationships/image" Target="../media/image491.png"/><Relationship Id="rId49" Type="http://schemas.openxmlformats.org/officeDocument/2006/relationships/image" Target="../media/image492.png"/><Relationship Id="rId50" Type="http://schemas.openxmlformats.org/officeDocument/2006/relationships/image" Target="../media/image493.png"/><Relationship Id="rId51" Type="http://schemas.openxmlformats.org/officeDocument/2006/relationships/image" Target="../media/image494.png"/><Relationship Id="rId52" Type="http://schemas.openxmlformats.org/officeDocument/2006/relationships/image" Target="../media/image495.png"/><Relationship Id="rId53" Type="http://schemas.openxmlformats.org/officeDocument/2006/relationships/image" Target="../media/image496.png"/><Relationship Id="rId54" Type="http://schemas.openxmlformats.org/officeDocument/2006/relationships/image" Target="../media/image497.png"/><Relationship Id="rId55" Type="http://schemas.openxmlformats.org/officeDocument/2006/relationships/image" Target="../media/image498.png"/><Relationship Id="rId56" Type="http://schemas.openxmlformats.org/officeDocument/2006/relationships/image" Target="../media/image499.png"/><Relationship Id="rId57" Type="http://schemas.openxmlformats.org/officeDocument/2006/relationships/image" Target="../media/image500.png"/><Relationship Id="rId58" Type="http://schemas.openxmlformats.org/officeDocument/2006/relationships/image" Target="../media/image501.png"/><Relationship Id="rId59" Type="http://schemas.openxmlformats.org/officeDocument/2006/relationships/image" Target="../media/image502.png"/><Relationship Id="rId60" Type="http://schemas.openxmlformats.org/officeDocument/2006/relationships/image" Target="../media/image503.png"/><Relationship Id="rId61" Type="http://schemas.openxmlformats.org/officeDocument/2006/relationships/image" Target="../media/image50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5.png"/><Relationship Id="rId3" Type="http://schemas.openxmlformats.org/officeDocument/2006/relationships/image" Target="../media/image506.png"/><Relationship Id="rId4" Type="http://schemas.openxmlformats.org/officeDocument/2006/relationships/image" Target="../media/image507.png"/><Relationship Id="rId5" Type="http://schemas.openxmlformats.org/officeDocument/2006/relationships/image" Target="../media/image508.png"/><Relationship Id="rId6" Type="http://schemas.openxmlformats.org/officeDocument/2006/relationships/image" Target="../media/image509.png"/><Relationship Id="rId7" Type="http://schemas.openxmlformats.org/officeDocument/2006/relationships/image" Target="../media/image510.png"/><Relationship Id="rId8" Type="http://schemas.openxmlformats.org/officeDocument/2006/relationships/image" Target="../media/image511.png"/><Relationship Id="rId9" Type="http://schemas.openxmlformats.org/officeDocument/2006/relationships/image" Target="../media/image512.png"/><Relationship Id="rId10" Type="http://schemas.openxmlformats.org/officeDocument/2006/relationships/image" Target="../media/image513.png"/><Relationship Id="rId11" Type="http://schemas.openxmlformats.org/officeDocument/2006/relationships/image" Target="../media/image514.png"/><Relationship Id="rId12" Type="http://schemas.openxmlformats.org/officeDocument/2006/relationships/image" Target="../media/image515.png"/><Relationship Id="rId13" Type="http://schemas.openxmlformats.org/officeDocument/2006/relationships/image" Target="../media/image516.png"/><Relationship Id="rId14" Type="http://schemas.openxmlformats.org/officeDocument/2006/relationships/image" Target="../media/image517.png"/><Relationship Id="rId15" Type="http://schemas.openxmlformats.org/officeDocument/2006/relationships/image" Target="../media/image518.png"/><Relationship Id="rId16" Type="http://schemas.openxmlformats.org/officeDocument/2006/relationships/image" Target="../media/image519.png"/><Relationship Id="rId17" Type="http://schemas.openxmlformats.org/officeDocument/2006/relationships/image" Target="../media/image520.png"/><Relationship Id="rId18" Type="http://schemas.openxmlformats.org/officeDocument/2006/relationships/image" Target="../media/image521.png"/><Relationship Id="rId19" Type="http://schemas.openxmlformats.org/officeDocument/2006/relationships/image" Target="../media/image522.png"/><Relationship Id="rId20" Type="http://schemas.openxmlformats.org/officeDocument/2006/relationships/image" Target="../media/image523.png"/><Relationship Id="rId21" Type="http://schemas.openxmlformats.org/officeDocument/2006/relationships/image" Target="../media/image524.png"/><Relationship Id="rId22" Type="http://schemas.openxmlformats.org/officeDocument/2006/relationships/image" Target="../media/image525.png"/><Relationship Id="rId23" Type="http://schemas.openxmlformats.org/officeDocument/2006/relationships/image" Target="../media/image526.png"/><Relationship Id="rId24" Type="http://schemas.openxmlformats.org/officeDocument/2006/relationships/image" Target="../media/image527.png"/><Relationship Id="rId25" Type="http://schemas.openxmlformats.org/officeDocument/2006/relationships/image" Target="../media/image528.png"/><Relationship Id="rId26" Type="http://schemas.openxmlformats.org/officeDocument/2006/relationships/image" Target="../media/image529.png"/><Relationship Id="rId27" Type="http://schemas.openxmlformats.org/officeDocument/2006/relationships/image" Target="../media/image530.png"/><Relationship Id="rId28" Type="http://schemas.openxmlformats.org/officeDocument/2006/relationships/image" Target="../media/image531.png"/><Relationship Id="rId29" Type="http://schemas.openxmlformats.org/officeDocument/2006/relationships/image" Target="../media/image532.png"/><Relationship Id="rId30" Type="http://schemas.openxmlformats.org/officeDocument/2006/relationships/image" Target="../media/image533.png"/><Relationship Id="rId31" Type="http://schemas.openxmlformats.org/officeDocument/2006/relationships/image" Target="../media/image534.png"/><Relationship Id="rId32" Type="http://schemas.openxmlformats.org/officeDocument/2006/relationships/image" Target="../media/image535.png"/><Relationship Id="rId33" Type="http://schemas.openxmlformats.org/officeDocument/2006/relationships/image" Target="../media/image536.png"/><Relationship Id="rId34" Type="http://schemas.openxmlformats.org/officeDocument/2006/relationships/image" Target="../media/image537.png"/><Relationship Id="rId35" Type="http://schemas.openxmlformats.org/officeDocument/2006/relationships/image" Target="../media/image538.png"/><Relationship Id="rId36" Type="http://schemas.openxmlformats.org/officeDocument/2006/relationships/image" Target="../media/image539.png"/><Relationship Id="rId37" Type="http://schemas.openxmlformats.org/officeDocument/2006/relationships/image" Target="../media/image540.png"/><Relationship Id="rId38" Type="http://schemas.openxmlformats.org/officeDocument/2006/relationships/image" Target="../media/image541.png"/><Relationship Id="rId39" Type="http://schemas.openxmlformats.org/officeDocument/2006/relationships/image" Target="../media/image542.png"/><Relationship Id="rId40" Type="http://schemas.openxmlformats.org/officeDocument/2006/relationships/image" Target="../media/image543.png"/><Relationship Id="rId41" Type="http://schemas.openxmlformats.org/officeDocument/2006/relationships/image" Target="../media/image544.png"/><Relationship Id="rId42" Type="http://schemas.openxmlformats.org/officeDocument/2006/relationships/image" Target="../media/image54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6.png"/><Relationship Id="rId3" Type="http://schemas.openxmlformats.org/officeDocument/2006/relationships/image" Target="../media/image54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pn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58.png"/><Relationship Id="rId15" Type="http://schemas.openxmlformats.org/officeDocument/2006/relationships/image" Target="../media/image559.png"/><Relationship Id="rId16" Type="http://schemas.openxmlformats.org/officeDocument/2006/relationships/image" Target="../media/image560.png"/><Relationship Id="rId17" Type="http://schemas.openxmlformats.org/officeDocument/2006/relationships/image" Target="../media/image561.png"/><Relationship Id="rId18" Type="http://schemas.openxmlformats.org/officeDocument/2006/relationships/image" Target="../media/image562.png"/><Relationship Id="rId19" Type="http://schemas.openxmlformats.org/officeDocument/2006/relationships/image" Target="../media/image563.png"/><Relationship Id="rId20" Type="http://schemas.openxmlformats.org/officeDocument/2006/relationships/image" Target="../media/image564.png"/><Relationship Id="rId21" Type="http://schemas.openxmlformats.org/officeDocument/2006/relationships/image" Target="../media/image565.png"/><Relationship Id="rId22" Type="http://schemas.openxmlformats.org/officeDocument/2006/relationships/image" Target="../media/image566.png"/><Relationship Id="rId23" Type="http://schemas.openxmlformats.org/officeDocument/2006/relationships/image" Target="../media/image567.png"/><Relationship Id="rId24" Type="http://schemas.openxmlformats.org/officeDocument/2006/relationships/image" Target="../media/image568.png"/><Relationship Id="rId25" Type="http://schemas.openxmlformats.org/officeDocument/2006/relationships/image" Target="../media/image569.png"/><Relationship Id="rId26" Type="http://schemas.openxmlformats.org/officeDocument/2006/relationships/image" Target="../media/image570.png"/><Relationship Id="rId27" Type="http://schemas.openxmlformats.org/officeDocument/2006/relationships/image" Target="../media/image571.png"/><Relationship Id="rId28" Type="http://schemas.openxmlformats.org/officeDocument/2006/relationships/image" Target="../media/image572.png"/><Relationship Id="rId29" Type="http://schemas.openxmlformats.org/officeDocument/2006/relationships/image" Target="../media/image573.png"/><Relationship Id="rId30" Type="http://schemas.openxmlformats.org/officeDocument/2006/relationships/image" Target="../media/image57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5.png"/><Relationship Id="rId3" Type="http://schemas.openxmlformats.org/officeDocument/2006/relationships/image" Target="../media/image576.png"/><Relationship Id="rId4" Type="http://schemas.openxmlformats.org/officeDocument/2006/relationships/image" Target="../media/image577.png"/><Relationship Id="rId5" Type="http://schemas.openxmlformats.org/officeDocument/2006/relationships/image" Target="../media/image578.png"/><Relationship Id="rId6" Type="http://schemas.openxmlformats.org/officeDocument/2006/relationships/image" Target="../media/image579.png"/><Relationship Id="rId7" Type="http://schemas.openxmlformats.org/officeDocument/2006/relationships/image" Target="../media/image580.png"/><Relationship Id="rId8" Type="http://schemas.openxmlformats.org/officeDocument/2006/relationships/image" Target="../media/image581.png"/><Relationship Id="rId9" Type="http://schemas.openxmlformats.org/officeDocument/2006/relationships/image" Target="../media/image582.png"/><Relationship Id="rId10" Type="http://schemas.openxmlformats.org/officeDocument/2006/relationships/image" Target="../media/image583.png"/><Relationship Id="rId11" Type="http://schemas.openxmlformats.org/officeDocument/2006/relationships/image" Target="../media/image584.png"/><Relationship Id="rId12" Type="http://schemas.openxmlformats.org/officeDocument/2006/relationships/image" Target="../media/image585.png"/><Relationship Id="rId13" Type="http://schemas.openxmlformats.org/officeDocument/2006/relationships/image" Target="../media/image586.png"/><Relationship Id="rId14" Type="http://schemas.openxmlformats.org/officeDocument/2006/relationships/image" Target="../media/image587.png"/><Relationship Id="rId15" Type="http://schemas.openxmlformats.org/officeDocument/2006/relationships/image" Target="../media/image588.png"/><Relationship Id="rId16" Type="http://schemas.openxmlformats.org/officeDocument/2006/relationships/image" Target="../media/image589.png"/><Relationship Id="rId17" Type="http://schemas.openxmlformats.org/officeDocument/2006/relationships/image" Target="../media/image590.png"/><Relationship Id="rId18" Type="http://schemas.openxmlformats.org/officeDocument/2006/relationships/image" Target="../media/image591.png"/><Relationship Id="rId19" Type="http://schemas.openxmlformats.org/officeDocument/2006/relationships/image" Target="../media/image592.png"/><Relationship Id="rId20" Type="http://schemas.openxmlformats.org/officeDocument/2006/relationships/image" Target="../media/image593.png"/><Relationship Id="rId21" Type="http://schemas.openxmlformats.org/officeDocument/2006/relationships/image" Target="../media/image594.png"/><Relationship Id="rId22" Type="http://schemas.openxmlformats.org/officeDocument/2006/relationships/image" Target="../media/image595.png"/><Relationship Id="rId23" Type="http://schemas.openxmlformats.org/officeDocument/2006/relationships/image" Target="../media/image596.png"/><Relationship Id="rId24" Type="http://schemas.openxmlformats.org/officeDocument/2006/relationships/image" Target="../media/image597.png"/><Relationship Id="rId25" Type="http://schemas.openxmlformats.org/officeDocument/2006/relationships/image" Target="../media/image598.png"/><Relationship Id="rId26" Type="http://schemas.openxmlformats.org/officeDocument/2006/relationships/image" Target="../media/image599.png"/><Relationship Id="rId27" Type="http://schemas.openxmlformats.org/officeDocument/2006/relationships/image" Target="../media/image600.png"/><Relationship Id="rId28" Type="http://schemas.openxmlformats.org/officeDocument/2006/relationships/image" Target="../media/image601.png"/><Relationship Id="rId29" Type="http://schemas.openxmlformats.org/officeDocument/2006/relationships/image" Target="../media/image602.png"/><Relationship Id="rId30" Type="http://schemas.openxmlformats.org/officeDocument/2006/relationships/image" Target="../media/image603.png"/><Relationship Id="rId31" Type="http://schemas.openxmlformats.org/officeDocument/2006/relationships/image" Target="../media/image604.png"/><Relationship Id="rId32" Type="http://schemas.openxmlformats.org/officeDocument/2006/relationships/image" Target="../media/image605.png"/><Relationship Id="rId33" Type="http://schemas.openxmlformats.org/officeDocument/2006/relationships/image" Target="../media/image606.png"/><Relationship Id="rId34" Type="http://schemas.openxmlformats.org/officeDocument/2006/relationships/image" Target="../media/image607.png"/><Relationship Id="rId35" Type="http://schemas.openxmlformats.org/officeDocument/2006/relationships/image" Target="../media/image608.png"/><Relationship Id="rId36" Type="http://schemas.openxmlformats.org/officeDocument/2006/relationships/image" Target="../media/image609.png"/><Relationship Id="rId37" Type="http://schemas.openxmlformats.org/officeDocument/2006/relationships/image" Target="../media/image610.png"/><Relationship Id="rId38" Type="http://schemas.openxmlformats.org/officeDocument/2006/relationships/image" Target="../media/image611.png"/><Relationship Id="rId39" Type="http://schemas.openxmlformats.org/officeDocument/2006/relationships/image" Target="../media/image612.png"/><Relationship Id="rId40" Type="http://schemas.openxmlformats.org/officeDocument/2006/relationships/image" Target="../media/image613.png"/><Relationship Id="rId41" Type="http://schemas.openxmlformats.org/officeDocument/2006/relationships/image" Target="../media/image614.png"/><Relationship Id="rId42" Type="http://schemas.openxmlformats.org/officeDocument/2006/relationships/image" Target="../media/image615.png"/><Relationship Id="rId43" Type="http://schemas.openxmlformats.org/officeDocument/2006/relationships/image" Target="../media/image616.png"/><Relationship Id="rId44" Type="http://schemas.openxmlformats.org/officeDocument/2006/relationships/image" Target="../media/image617.png"/><Relationship Id="rId45" Type="http://schemas.openxmlformats.org/officeDocument/2006/relationships/image" Target="../media/image618.png"/><Relationship Id="rId46" Type="http://schemas.openxmlformats.org/officeDocument/2006/relationships/image" Target="../media/image619.png"/><Relationship Id="rId47" Type="http://schemas.openxmlformats.org/officeDocument/2006/relationships/image" Target="../media/image620.png"/><Relationship Id="rId48" Type="http://schemas.openxmlformats.org/officeDocument/2006/relationships/image" Target="../media/image621.png"/><Relationship Id="rId49" Type="http://schemas.openxmlformats.org/officeDocument/2006/relationships/image" Target="../media/image622.png"/><Relationship Id="rId50" Type="http://schemas.openxmlformats.org/officeDocument/2006/relationships/image" Target="../media/image623.png"/><Relationship Id="rId51" Type="http://schemas.openxmlformats.org/officeDocument/2006/relationships/image" Target="../media/image624.png"/><Relationship Id="rId52" Type="http://schemas.openxmlformats.org/officeDocument/2006/relationships/image" Target="../media/image625.png"/><Relationship Id="rId53" Type="http://schemas.openxmlformats.org/officeDocument/2006/relationships/image" Target="../media/image626.png"/><Relationship Id="rId54" Type="http://schemas.openxmlformats.org/officeDocument/2006/relationships/image" Target="../media/image627.png"/><Relationship Id="rId55" Type="http://schemas.openxmlformats.org/officeDocument/2006/relationships/image" Target="../media/image628.png"/><Relationship Id="rId56" Type="http://schemas.openxmlformats.org/officeDocument/2006/relationships/image" Target="../media/image629.png"/><Relationship Id="rId57" Type="http://schemas.openxmlformats.org/officeDocument/2006/relationships/image" Target="../media/image630.png"/><Relationship Id="rId58" Type="http://schemas.openxmlformats.org/officeDocument/2006/relationships/image" Target="../media/image631.png"/><Relationship Id="rId59" Type="http://schemas.openxmlformats.org/officeDocument/2006/relationships/image" Target="../media/image632.png"/><Relationship Id="rId60" Type="http://schemas.openxmlformats.org/officeDocument/2006/relationships/image" Target="../media/image633.png"/><Relationship Id="rId61" Type="http://schemas.openxmlformats.org/officeDocument/2006/relationships/image" Target="../media/image634.png"/><Relationship Id="rId62" Type="http://schemas.openxmlformats.org/officeDocument/2006/relationships/image" Target="../media/image635.png"/><Relationship Id="rId63" Type="http://schemas.openxmlformats.org/officeDocument/2006/relationships/image" Target="../media/image636.png"/><Relationship Id="rId64" Type="http://schemas.openxmlformats.org/officeDocument/2006/relationships/image" Target="../media/image637.png"/><Relationship Id="rId65" Type="http://schemas.openxmlformats.org/officeDocument/2006/relationships/image" Target="../media/image638.png"/><Relationship Id="rId66" Type="http://schemas.openxmlformats.org/officeDocument/2006/relationships/image" Target="../media/image639.png"/><Relationship Id="rId67" Type="http://schemas.openxmlformats.org/officeDocument/2006/relationships/image" Target="../media/image640.png"/><Relationship Id="rId68" Type="http://schemas.openxmlformats.org/officeDocument/2006/relationships/image" Target="../media/image641.png"/><Relationship Id="rId69" Type="http://schemas.openxmlformats.org/officeDocument/2006/relationships/image" Target="../media/image642.png"/><Relationship Id="rId70" Type="http://schemas.openxmlformats.org/officeDocument/2006/relationships/image" Target="../media/image643.png"/><Relationship Id="rId71" Type="http://schemas.openxmlformats.org/officeDocument/2006/relationships/image" Target="../media/image644.png"/><Relationship Id="rId72" Type="http://schemas.openxmlformats.org/officeDocument/2006/relationships/image" Target="../media/image645.png"/><Relationship Id="rId73" Type="http://schemas.openxmlformats.org/officeDocument/2006/relationships/image" Target="../media/image646.png"/><Relationship Id="rId74" Type="http://schemas.openxmlformats.org/officeDocument/2006/relationships/image" Target="../media/image647.png"/><Relationship Id="rId75" Type="http://schemas.openxmlformats.org/officeDocument/2006/relationships/image" Target="../media/image648.png"/><Relationship Id="rId76" Type="http://schemas.openxmlformats.org/officeDocument/2006/relationships/image" Target="../media/image649.png"/><Relationship Id="rId77" Type="http://schemas.openxmlformats.org/officeDocument/2006/relationships/image" Target="../media/image65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1.png"/><Relationship Id="rId3" Type="http://schemas.openxmlformats.org/officeDocument/2006/relationships/image" Target="../media/image652.png"/><Relationship Id="rId4" Type="http://schemas.openxmlformats.org/officeDocument/2006/relationships/image" Target="../media/image653.png"/><Relationship Id="rId5" Type="http://schemas.openxmlformats.org/officeDocument/2006/relationships/image" Target="../media/image654.png"/><Relationship Id="rId6" Type="http://schemas.openxmlformats.org/officeDocument/2006/relationships/image" Target="../media/image655.png"/><Relationship Id="rId7" Type="http://schemas.openxmlformats.org/officeDocument/2006/relationships/image" Target="../media/image656.png"/><Relationship Id="rId8" Type="http://schemas.openxmlformats.org/officeDocument/2006/relationships/image" Target="../media/image657.png"/><Relationship Id="rId9" Type="http://schemas.openxmlformats.org/officeDocument/2006/relationships/image" Target="../media/image658.png"/><Relationship Id="rId10" Type="http://schemas.openxmlformats.org/officeDocument/2006/relationships/image" Target="../media/image659.png"/><Relationship Id="rId11" Type="http://schemas.openxmlformats.org/officeDocument/2006/relationships/image" Target="../media/image660.png"/><Relationship Id="rId12" Type="http://schemas.openxmlformats.org/officeDocument/2006/relationships/image" Target="../media/image661.png"/><Relationship Id="rId13" Type="http://schemas.openxmlformats.org/officeDocument/2006/relationships/image" Target="../media/image662.png"/><Relationship Id="rId14" Type="http://schemas.openxmlformats.org/officeDocument/2006/relationships/image" Target="../media/image663.png"/><Relationship Id="rId15" Type="http://schemas.openxmlformats.org/officeDocument/2006/relationships/image" Target="../media/image664.png"/><Relationship Id="rId16" Type="http://schemas.openxmlformats.org/officeDocument/2006/relationships/image" Target="../media/image665.png"/><Relationship Id="rId17" Type="http://schemas.openxmlformats.org/officeDocument/2006/relationships/image" Target="../media/image666.png"/><Relationship Id="rId18" Type="http://schemas.openxmlformats.org/officeDocument/2006/relationships/image" Target="../media/image667.png"/><Relationship Id="rId19" Type="http://schemas.openxmlformats.org/officeDocument/2006/relationships/image" Target="../media/image668.png"/><Relationship Id="rId20" Type="http://schemas.openxmlformats.org/officeDocument/2006/relationships/image" Target="../media/image669.png"/><Relationship Id="rId21" Type="http://schemas.openxmlformats.org/officeDocument/2006/relationships/image" Target="../media/image670.png"/><Relationship Id="rId22" Type="http://schemas.openxmlformats.org/officeDocument/2006/relationships/image" Target="../media/image671.png"/><Relationship Id="rId23" Type="http://schemas.openxmlformats.org/officeDocument/2006/relationships/image" Target="../media/image672.png"/><Relationship Id="rId24" Type="http://schemas.openxmlformats.org/officeDocument/2006/relationships/image" Target="../media/image673.png"/><Relationship Id="rId25" Type="http://schemas.openxmlformats.org/officeDocument/2006/relationships/image" Target="../media/image674.png"/><Relationship Id="rId26" Type="http://schemas.openxmlformats.org/officeDocument/2006/relationships/image" Target="../media/image675.png"/><Relationship Id="rId27" Type="http://schemas.openxmlformats.org/officeDocument/2006/relationships/image" Target="../media/image676.png"/><Relationship Id="rId28" Type="http://schemas.openxmlformats.org/officeDocument/2006/relationships/image" Target="../media/image677.png"/><Relationship Id="rId29" Type="http://schemas.openxmlformats.org/officeDocument/2006/relationships/image" Target="../media/image678.png"/><Relationship Id="rId30" Type="http://schemas.openxmlformats.org/officeDocument/2006/relationships/image" Target="../media/image679.png"/><Relationship Id="rId31" Type="http://schemas.openxmlformats.org/officeDocument/2006/relationships/image" Target="../media/image680.png"/><Relationship Id="rId32" Type="http://schemas.openxmlformats.org/officeDocument/2006/relationships/image" Target="../media/image681.png"/><Relationship Id="rId33" Type="http://schemas.openxmlformats.org/officeDocument/2006/relationships/image" Target="../media/image682.png"/><Relationship Id="rId34" Type="http://schemas.openxmlformats.org/officeDocument/2006/relationships/image" Target="../media/image683.png"/><Relationship Id="rId35" Type="http://schemas.openxmlformats.org/officeDocument/2006/relationships/image" Target="../media/image684.png"/><Relationship Id="rId36" Type="http://schemas.openxmlformats.org/officeDocument/2006/relationships/image" Target="../media/image685.png"/><Relationship Id="rId37" Type="http://schemas.openxmlformats.org/officeDocument/2006/relationships/image" Target="../media/image686.png"/><Relationship Id="rId38" Type="http://schemas.openxmlformats.org/officeDocument/2006/relationships/image" Target="../media/image687.png"/><Relationship Id="rId39" Type="http://schemas.openxmlformats.org/officeDocument/2006/relationships/image" Target="../media/image688.png"/><Relationship Id="rId40" Type="http://schemas.openxmlformats.org/officeDocument/2006/relationships/image" Target="../media/image689.png"/><Relationship Id="rId41" Type="http://schemas.openxmlformats.org/officeDocument/2006/relationships/image" Target="../media/image690.png"/><Relationship Id="rId42" Type="http://schemas.openxmlformats.org/officeDocument/2006/relationships/image" Target="../media/image691.png"/><Relationship Id="rId43" Type="http://schemas.openxmlformats.org/officeDocument/2006/relationships/image" Target="../media/image692.png"/><Relationship Id="rId44" Type="http://schemas.openxmlformats.org/officeDocument/2006/relationships/image" Target="../media/image693.png"/><Relationship Id="rId45" Type="http://schemas.openxmlformats.org/officeDocument/2006/relationships/image" Target="../media/image694.png"/><Relationship Id="rId46" Type="http://schemas.openxmlformats.org/officeDocument/2006/relationships/image" Target="../media/image695.png"/><Relationship Id="rId47" Type="http://schemas.openxmlformats.org/officeDocument/2006/relationships/image" Target="../media/image696.png"/><Relationship Id="rId48" Type="http://schemas.openxmlformats.org/officeDocument/2006/relationships/image" Target="../media/image697.png"/><Relationship Id="rId49" Type="http://schemas.openxmlformats.org/officeDocument/2006/relationships/image" Target="../media/image698.png"/><Relationship Id="rId50" Type="http://schemas.openxmlformats.org/officeDocument/2006/relationships/image" Target="../media/image699.png"/><Relationship Id="rId51" Type="http://schemas.openxmlformats.org/officeDocument/2006/relationships/image" Target="../media/image700.png"/><Relationship Id="rId52" Type="http://schemas.openxmlformats.org/officeDocument/2006/relationships/image" Target="../media/image701.png"/><Relationship Id="rId53" Type="http://schemas.openxmlformats.org/officeDocument/2006/relationships/image" Target="../media/image702.png"/><Relationship Id="rId54" Type="http://schemas.openxmlformats.org/officeDocument/2006/relationships/image" Target="../media/image703.png"/><Relationship Id="rId55" Type="http://schemas.openxmlformats.org/officeDocument/2006/relationships/image" Target="../media/image704.png"/><Relationship Id="rId56" Type="http://schemas.openxmlformats.org/officeDocument/2006/relationships/image" Target="../media/image705.png"/><Relationship Id="rId57" Type="http://schemas.openxmlformats.org/officeDocument/2006/relationships/image" Target="../media/image70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7.png"/><Relationship Id="rId3" Type="http://schemas.openxmlformats.org/officeDocument/2006/relationships/image" Target="../media/image708.png"/><Relationship Id="rId4" Type="http://schemas.openxmlformats.org/officeDocument/2006/relationships/image" Target="../media/image709.png"/><Relationship Id="rId5" Type="http://schemas.openxmlformats.org/officeDocument/2006/relationships/image" Target="../media/image710.png"/><Relationship Id="rId6" Type="http://schemas.openxmlformats.org/officeDocument/2006/relationships/image" Target="../media/image711.png"/><Relationship Id="rId7" Type="http://schemas.openxmlformats.org/officeDocument/2006/relationships/image" Target="../media/image712.png"/><Relationship Id="rId8" Type="http://schemas.openxmlformats.org/officeDocument/2006/relationships/image" Target="../media/image713.png"/><Relationship Id="rId9" Type="http://schemas.openxmlformats.org/officeDocument/2006/relationships/image" Target="../media/image714.png"/><Relationship Id="rId10" Type="http://schemas.openxmlformats.org/officeDocument/2006/relationships/image" Target="../media/image715.png"/><Relationship Id="rId11" Type="http://schemas.openxmlformats.org/officeDocument/2006/relationships/image" Target="../media/image716.png"/><Relationship Id="rId12" Type="http://schemas.openxmlformats.org/officeDocument/2006/relationships/image" Target="../media/image717.png"/><Relationship Id="rId13" Type="http://schemas.openxmlformats.org/officeDocument/2006/relationships/image" Target="../media/image718.png"/><Relationship Id="rId14" Type="http://schemas.openxmlformats.org/officeDocument/2006/relationships/image" Target="../media/image719.png"/><Relationship Id="rId15" Type="http://schemas.openxmlformats.org/officeDocument/2006/relationships/image" Target="../media/image720.png"/><Relationship Id="rId16" Type="http://schemas.openxmlformats.org/officeDocument/2006/relationships/image" Target="../media/image721.png"/><Relationship Id="rId17" Type="http://schemas.openxmlformats.org/officeDocument/2006/relationships/image" Target="../media/image722.png"/><Relationship Id="rId18" Type="http://schemas.openxmlformats.org/officeDocument/2006/relationships/image" Target="../media/image723.png"/><Relationship Id="rId19" Type="http://schemas.openxmlformats.org/officeDocument/2006/relationships/image" Target="../media/image724.png"/><Relationship Id="rId20" Type="http://schemas.openxmlformats.org/officeDocument/2006/relationships/image" Target="../media/image725.png"/><Relationship Id="rId21" Type="http://schemas.openxmlformats.org/officeDocument/2006/relationships/image" Target="../media/image726.png"/><Relationship Id="rId22" Type="http://schemas.openxmlformats.org/officeDocument/2006/relationships/image" Target="../media/image727.png"/><Relationship Id="rId23" Type="http://schemas.openxmlformats.org/officeDocument/2006/relationships/image" Target="../media/image728.png"/><Relationship Id="rId24" Type="http://schemas.openxmlformats.org/officeDocument/2006/relationships/image" Target="../media/image729.png"/><Relationship Id="rId25" Type="http://schemas.openxmlformats.org/officeDocument/2006/relationships/image" Target="../media/image730.png"/><Relationship Id="rId26" Type="http://schemas.openxmlformats.org/officeDocument/2006/relationships/image" Target="../media/image731.png"/><Relationship Id="rId27" Type="http://schemas.openxmlformats.org/officeDocument/2006/relationships/image" Target="../media/image732.png"/><Relationship Id="rId28" Type="http://schemas.openxmlformats.org/officeDocument/2006/relationships/image" Target="../media/image733.png"/><Relationship Id="rId29" Type="http://schemas.openxmlformats.org/officeDocument/2006/relationships/image" Target="../media/image734.png"/><Relationship Id="rId30" Type="http://schemas.openxmlformats.org/officeDocument/2006/relationships/image" Target="../media/image735.png"/><Relationship Id="rId31" Type="http://schemas.openxmlformats.org/officeDocument/2006/relationships/image" Target="../media/image736.png"/><Relationship Id="rId32" Type="http://schemas.openxmlformats.org/officeDocument/2006/relationships/image" Target="../media/image737.png"/><Relationship Id="rId33" Type="http://schemas.openxmlformats.org/officeDocument/2006/relationships/image" Target="../media/image738.png"/><Relationship Id="rId34" Type="http://schemas.openxmlformats.org/officeDocument/2006/relationships/image" Target="../media/image739.png"/><Relationship Id="rId35" Type="http://schemas.openxmlformats.org/officeDocument/2006/relationships/image" Target="../media/image740.png"/><Relationship Id="rId36" Type="http://schemas.openxmlformats.org/officeDocument/2006/relationships/image" Target="../media/image741.png"/><Relationship Id="rId37" Type="http://schemas.openxmlformats.org/officeDocument/2006/relationships/image" Target="../media/image742.png"/><Relationship Id="rId38" Type="http://schemas.openxmlformats.org/officeDocument/2006/relationships/image" Target="../media/image743.png"/><Relationship Id="rId39" Type="http://schemas.openxmlformats.org/officeDocument/2006/relationships/image" Target="../media/image744.png"/><Relationship Id="rId40" Type="http://schemas.openxmlformats.org/officeDocument/2006/relationships/image" Target="../media/image745.png"/><Relationship Id="rId41" Type="http://schemas.openxmlformats.org/officeDocument/2006/relationships/image" Target="../media/image746.png"/><Relationship Id="rId42" Type="http://schemas.openxmlformats.org/officeDocument/2006/relationships/image" Target="../media/image747.png"/><Relationship Id="rId43" Type="http://schemas.openxmlformats.org/officeDocument/2006/relationships/image" Target="../media/image748.png"/><Relationship Id="rId44" Type="http://schemas.openxmlformats.org/officeDocument/2006/relationships/image" Target="../media/image749.png"/><Relationship Id="rId45" Type="http://schemas.openxmlformats.org/officeDocument/2006/relationships/image" Target="../media/image750.png"/><Relationship Id="rId46" Type="http://schemas.openxmlformats.org/officeDocument/2006/relationships/image" Target="../media/image75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2.png"/><Relationship Id="rId3" Type="http://schemas.openxmlformats.org/officeDocument/2006/relationships/image" Target="../media/image753.png"/><Relationship Id="rId4" Type="http://schemas.openxmlformats.org/officeDocument/2006/relationships/image" Target="../media/image754.png"/><Relationship Id="rId5" Type="http://schemas.openxmlformats.org/officeDocument/2006/relationships/image" Target="../media/image755.png"/><Relationship Id="rId6" Type="http://schemas.openxmlformats.org/officeDocument/2006/relationships/image" Target="../media/image756.png"/><Relationship Id="rId7" Type="http://schemas.openxmlformats.org/officeDocument/2006/relationships/image" Target="../media/image757.png"/><Relationship Id="rId8" Type="http://schemas.openxmlformats.org/officeDocument/2006/relationships/image" Target="../media/image758.png"/><Relationship Id="rId9" Type="http://schemas.openxmlformats.org/officeDocument/2006/relationships/image" Target="../media/image759.png"/><Relationship Id="rId10" Type="http://schemas.openxmlformats.org/officeDocument/2006/relationships/image" Target="../media/image760.png"/><Relationship Id="rId11" Type="http://schemas.openxmlformats.org/officeDocument/2006/relationships/image" Target="../media/image761.png"/><Relationship Id="rId12" Type="http://schemas.openxmlformats.org/officeDocument/2006/relationships/image" Target="../media/image762.png"/><Relationship Id="rId13" Type="http://schemas.openxmlformats.org/officeDocument/2006/relationships/image" Target="../media/image763.png"/><Relationship Id="rId14" Type="http://schemas.openxmlformats.org/officeDocument/2006/relationships/image" Target="../media/image764.png"/><Relationship Id="rId15" Type="http://schemas.openxmlformats.org/officeDocument/2006/relationships/image" Target="../media/image765.png"/><Relationship Id="rId16" Type="http://schemas.openxmlformats.org/officeDocument/2006/relationships/image" Target="../media/image766.png"/><Relationship Id="rId17" Type="http://schemas.openxmlformats.org/officeDocument/2006/relationships/image" Target="../media/image767.png"/><Relationship Id="rId18" Type="http://schemas.openxmlformats.org/officeDocument/2006/relationships/image" Target="../media/image768.png"/><Relationship Id="rId19" Type="http://schemas.openxmlformats.org/officeDocument/2006/relationships/image" Target="../media/image769.png"/><Relationship Id="rId20" Type="http://schemas.openxmlformats.org/officeDocument/2006/relationships/image" Target="../media/image770.png"/><Relationship Id="rId21" Type="http://schemas.openxmlformats.org/officeDocument/2006/relationships/image" Target="../media/image771.png"/><Relationship Id="rId22" Type="http://schemas.openxmlformats.org/officeDocument/2006/relationships/image" Target="../media/image772.png"/><Relationship Id="rId23" Type="http://schemas.openxmlformats.org/officeDocument/2006/relationships/image" Target="../media/image773.png"/><Relationship Id="rId24" Type="http://schemas.openxmlformats.org/officeDocument/2006/relationships/image" Target="../media/image774.png"/><Relationship Id="rId25" Type="http://schemas.openxmlformats.org/officeDocument/2006/relationships/image" Target="../media/image775.png"/><Relationship Id="rId26" Type="http://schemas.openxmlformats.org/officeDocument/2006/relationships/image" Target="../media/image776.png"/><Relationship Id="rId27" Type="http://schemas.openxmlformats.org/officeDocument/2006/relationships/image" Target="../media/image777.png"/><Relationship Id="rId28" Type="http://schemas.openxmlformats.org/officeDocument/2006/relationships/image" Target="../media/image778.png"/><Relationship Id="rId29" Type="http://schemas.openxmlformats.org/officeDocument/2006/relationships/image" Target="../media/image779.png"/><Relationship Id="rId30" Type="http://schemas.openxmlformats.org/officeDocument/2006/relationships/image" Target="../media/image780.png"/><Relationship Id="rId31" Type="http://schemas.openxmlformats.org/officeDocument/2006/relationships/image" Target="../media/image781.png"/><Relationship Id="rId32" Type="http://schemas.openxmlformats.org/officeDocument/2006/relationships/image" Target="../media/image782.png"/><Relationship Id="rId33" Type="http://schemas.openxmlformats.org/officeDocument/2006/relationships/image" Target="../media/image783.png"/><Relationship Id="rId34" Type="http://schemas.openxmlformats.org/officeDocument/2006/relationships/image" Target="../media/image784.png"/><Relationship Id="rId35" Type="http://schemas.openxmlformats.org/officeDocument/2006/relationships/image" Target="../media/image785.png"/><Relationship Id="rId36" Type="http://schemas.openxmlformats.org/officeDocument/2006/relationships/image" Target="../media/image786.png"/><Relationship Id="rId37" Type="http://schemas.openxmlformats.org/officeDocument/2006/relationships/image" Target="../media/image787.png"/><Relationship Id="rId38" Type="http://schemas.openxmlformats.org/officeDocument/2006/relationships/image" Target="../media/image788.png"/><Relationship Id="rId39" Type="http://schemas.openxmlformats.org/officeDocument/2006/relationships/image" Target="../media/image789.png"/><Relationship Id="rId40" Type="http://schemas.openxmlformats.org/officeDocument/2006/relationships/image" Target="../media/image790.png"/><Relationship Id="rId41" Type="http://schemas.openxmlformats.org/officeDocument/2006/relationships/image" Target="../media/image791.png"/><Relationship Id="rId42" Type="http://schemas.openxmlformats.org/officeDocument/2006/relationships/image" Target="../media/image792.png"/><Relationship Id="rId43" Type="http://schemas.openxmlformats.org/officeDocument/2006/relationships/image" Target="../media/image793.png"/><Relationship Id="rId44" Type="http://schemas.openxmlformats.org/officeDocument/2006/relationships/image" Target="../media/image794.png"/><Relationship Id="rId45" Type="http://schemas.openxmlformats.org/officeDocument/2006/relationships/image" Target="../media/image795.png"/><Relationship Id="rId46" Type="http://schemas.openxmlformats.org/officeDocument/2006/relationships/image" Target="../media/image796.png"/><Relationship Id="rId47" Type="http://schemas.openxmlformats.org/officeDocument/2006/relationships/image" Target="../media/image797.png"/><Relationship Id="rId48" Type="http://schemas.openxmlformats.org/officeDocument/2006/relationships/image" Target="../media/image798.png"/><Relationship Id="rId49" Type="http://schemas.openxmlformats.org/officeDocument/2006/relationships/image" Target="../media/image799.png"/><Relationship Id="rId50" Type="http://schemas.openxmlformats.org/officeDocument/2006/relationships/image" Target="../media/image800.png"/><Relationship Id="rId51" Type="http://schemas.openxmlformats.org/officeDocument/2006/relationships/image" Target="../media/image801.png"/><Relationship Id="rId52" Type="http://schemas.openxmlformats.org/officeDocument/2006/relationships/image" Target="../media/image802.png"/><Relationship Id="rId53" Type="http://schemas.openxmlformats.org/officeDocument/2006/relationships/image" Target="../media/image803.png"/><Relationship Id="rId54" Type="http://schemas.openxmlformats.org/officeDocument/2006/relationships/image" Target="../media/image804.png"/><Relationship Id="rId55" Type="http://schemas.openxmlformats.org/officeDocument/2006/relationships/image" Target="../media/image805.png"/><Relationship Id="rId56" Type="http://schemas.openxmlformats.org/officeDocument/2006/relationships/image" Target="../media/image806.png"/><Relationship Id="rId57" Type="http://schemas.openxmlformats.org/officeDocument/2006/relationships/image" Target="../media/image807.png"/><Relationship Id="rId58" Type="http://schemas.openxmlformats.org/officeDocument/2006/relationships/image" Target="../media/image808.png"/><Relationship Id="rId59" Type="http://schemas.openxmlformats.org/officeDocument/2006/relationships/image" Target="../media/image809.png"/><Relationship Id="rId60" Type="http://schemas.openxmlformats.org/officeDocument/2006/relationships/image" Target="../media/image810.png"/><Relationship Id="rId61" Type="http://schemas.openxmlformats.org/officeDocument/2006/relationships/image" Target="../media/image811.png"/><Relationship Id="rId62" Type="http://schemas.openxmlformats.org/officeDocument/2006/relationships/image" Target="../media/image812.png"/><Relationship Id="rId63" Type="http://schemas.openxmlformats.org/officeDocument/2006/relationships/image" Target="../media/image813.png"/><Relationship Id="rId64" Type="http://schemas.openxmlformats.org/officeDocument/2006/relationships/image" Target="../media/image814.png"/><Relationship Id="rId65" Type="http://schemas.openxmlformats.org/officeDocument/2006/relationships/image" Target="../media/image815.png"/><Relationship Id="rId66" Type="http://schemas.openxmlformats.org/officeDocument/2006/relationships/image" Target="../media/image816.png"/><Relationship Id="rId67" Type="http://schemas.openxmlformats.org/officeDocument/2006/relationships/image" Target="../media/image817.png"/><Relationship Id="rId68" Type="http://schemas.openxmlformats.org/officeDocument/2006/relationships/image" Target="../media/image818.png"/><Relationship Id="rId69" Type="http://schemas.openxmlformats.org/officeDocument/2006/relationships/image" Target="../media/image819.png"/><Relationship Id="rId70" Type="http://schemas.openxmlformats.org/officeDocument/2006/relationships/image" Target="../media/image820.png"/><Relationship Id="rId71" Type="http://schemas.openxmlformats.org/officeDocument/2006/relationships/image" Target="../media/image82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2.png"/><Relationship Id="rId3" Type="http://schemas.openxmlformats.org/officeDocument/2006/relationships/image" Target="../media/image823.png"/><Relationship Id="rId4" Type="http://schemas.openxmlformats.org/officeDocument/2006/relationships/image" Target="../media/image824.png"/><Relationship Id="rId5" Type="http://schemas.openxmlformats.org/officeDocument/2006/relationships/image" Target="../media/image825.png"/><Relationship Id="rId6" Type="http://schemas.openxmlformats.org/officeDocument/2006/relationships/image" Target="../media/image826.png"/><Relationship Id="rId7" Type="http://schemas.openxmlformats.org/officeDocument/2006/relationships/image" Target="../media/image827.png"/><Relationship Id="rId8" Type="http://schemas.openxmlformats.org/officeDocument/2006/relationships/image" Target="../media/image828.png"/><Relationship Id="rId9" Type="http://schemas.openxmlformats.org/officeDocument/2006/relationships/image" Target="../media/image829.png"/><Relationship Id="rId10" Type="http://schemas.openxmlformats.org/officeDocument/2006/relationships/image" Target="../media/image830.png"/><Relationship Id="rId11" Type="http://schemas.openxmlformats.org/officeDocument/2006/relationships/image" Target="../media/image831.png"/><Relationship Id="rId12" Type="http://schemas.openxmlformats.org/officeDocument/2006/relationships/image" Target="../media/image832.png"/><Relationship Id="rId13" Type="http://schemas.openxmlformats.org/officeDocument/2006/relationships/image" Target="../media/image833.png"/><Relationship Id="rId14" Type="http://schemas.openxmlformats.org/officeDocument/2006/relationships/image" Target="../media/image834.png"/><Relationship Id="rId15" Type="http://schemas.openxmlformats.org/officeDocument/2006/relationships/image" Target="../media/image835.png"/><Relationship Id="rId16" Type="http://schemas.openxmlformats.org/officeDocument/2006/relationships/image" Target="../media/image836.png"/><Relationship Id="rId17" Type="http://schemas.openxmlformats.org/officeDocument/2006/relationships/image" Target="../media/image837.png"/><Relationship Id="rId18" Type="http://schemas.openxmlformats.org/officeDocument/2006/relationships/image" Target="../media/image838.png"/><Relationship Id="rId19" Type="http://schemas.openxmlformats.org/officeDocument/2006/relationships/image" Target="../media/image839.png"/><Relationship Id="rId20" Type="http://schemas.openxmlformats.org/officeDocument/2006/relationships/image" Target="../media/image840.png"/><Relationship Id="rId21" Type="http://schemas.openxmlformats.org/officeDocument/2006/relationships/image" Target="../media/image841.png"/><Relationship Id="rId22" Type="http://schemas.openxmlformats.org/officeDocument/2006/relationships/image" Target="../media/image842.png"/><Relationship Id="rId23" Type="http://schemas.openxmlformats.org/officeDocument/2006/relationships/image" Target="../media/image843.png"/><Relationship Id="rId24" Type="http://schemas.openxmlformats.org/officeDocument/2006/relationships/image" Target="../media/image844.png"/><Relationship Id="rId25" Type="http://schemas.openxmlformats.org/officeDocument/2006/relationships/image" Target="../media/image845.png"/><Relationship Id="rId26" Type="http://schemas.openxmlformats.org/officeDocument/2006/relationships/image" Target="../media/image846.png"/><Relationship Id="rId27" Type="http://schemas.openxmlformats.org/officeDocument/2006/relationships/image" Target="../media/image847.png"/><Relationship Id="rId28" Type="http://schemas.openxmlformats.org/officeDocument/2006/relationships/image" Target="../media/image848.png"/><Relationship Id="rId29" Type="http://schemas.openxmlformats.org/officeDocument/2006/relationships/image" Target="../media/image849.png"/><Relationship Id="rId30" Type="http://schemas.openxmlformats.org/officeDocument/2006/relationships/image" Target="../media/image850.png"/><Relationship Id="rId31" Type="http://schemas.openxmlformats.org/officeDocument/2006/relationships/image" Target="../media/image851.png"/><Relationship Id="rId32" Type="http://schemas.openxmlformats.org/officeDocument/2006/relationships/image" Target="../media/image852.png"/><Relationship Id="rId33" Type="http://schemas.openxmlformats.org/officeDocument/2006/relationships/image" Target="../media/image853.png"/><Relationship Id="rId34" Type="http://schemas.openxmlformats.org/officeDocument/2006/relationships/image" Target="../media/image854.png"/><Relationship Id="rId35" Type="http://schemas.openxmlformats.org/officeDocument/2006/relationships/image" Target="../media/image855.png"/><Relationship Id="rId36" Type="http://schemas.openxmlformats.org/officeDocument/2006/relationships/image" Target="../media/image856.png"/><Relationship Id="rId37" Type="http://schemas.openxmlformats.org/officeDocument/2006/relationships/image" Target="../media/image857.png"/><Relationship Id="rId38" Type="http://schemas.openxmlformats.org/officeDocument/2006/relationships/image" Target="../media/image858.png"/><Relationship Id="rId39" Type="http://schemas.openxmlformats.org/officeDocument/2006/relationships/image" Target="../media/image859.png"/><Relationship Id="rId40" Type="http://schemas.openxmlformats.org/officeDocument/2006/relationships/image" Target="../media/image860.png"/><Relationship Id="rId41" Type="http://schemas.openxmlformats.org/officeDocument/2006/relationships/image" Target="../media/image861.png"/><Relationship Id="rId42" Type="http://schemas.openxmlformats.org/officeDocument/2006/relationships/image" Target="../media/image862.png"/><Relationship Id="rId43" Type="http://schemas.openxmlformats.org/officeDocument/2006/relationships/image" Target="../media/image863.png"/><Relationship Id="rId44" Type="http://schemas.openxmlformats.org/officeDocument/2006/relationships/image" Target="../media/image864.png"/><Relationship Id="rId45" Type="http://schemas.openxmlformats.org/officeDocument/2006/relationships/image" Target="../media/image865.png"/><Relationship Id="rId46" Type="http://schemas.openxmlformats.org/officeDocument/2006/relationships/image" Target="../media/image866.png"/><Relationship Id="rId47" Type="http://schemas.openxmlformats.org/officeDocument/2006/relationships/image" Target="../media/image867.png"/><Relationship Id="rId48" Type="http://schemas.openxmlformats.org/officeDocument/2006/relationships/image" Target="../media/image868.png"/><Relationship Id="rId49" Type="http://schemas.openxmlformats.org/officeDocument/2006/relationships/image" Target="../media/image869.png"/><Relationship Id="rId50" Type="http://schemas.openxmlformats.org/officeDocument/2006/relationships/image" Target="../media/image870.png"/><Relationship Id="rId51" Type="http://schemas.openxmlformats.org/officeDocument/2006/relationships/image" Target="../media/image871.png"/><Relationship Id="rId52" Type="http://schemas.openxmlformats.org/officeDocument/2006/relationships/image" Target="../media/image872.png"/><Relationship Id="rId53" Type="http://schemas.openxmlformats.org/officeDocument/2006/relationships/image" Target="../media/image873.png"/><Relationship Id="rId54" Type="http://schemas.openxmlformats.org/officeDocument/2006/relationships/image" Target="../media/image874.png"/><Relationship Id="rId55" Type="http://schemas.openxmlformats.org/officeDocument/2006/relationships/image" Target="../media/image875.png"/><Relationship Id="rId56" Type="http://schemas.openxmlformats.org/officeDocument/2006/relationships/image" Target="../media/image876.png"/><Relationship Id="rId57" Type="http://schemas.openxmlformats.org/officeDocument/2006/relationships/image" Target="../media/image877.png"/><Relationship Id="rId58" Type="http://schemas.openxmlformats.org/officeDocument/2006/relationships/image" Target="../media/image878.png"/><Relationship Id="rId59" Type="http://schemas.openxmlformats.org/officeDocument/2006/relationships/image" Target="../media/image879.png"/><Relationship Id="rId60" Type="http://schemas.openxmlformats.org/officeDocument/2006/relationships/image" Target="../media/image880.png"/><Relationship Id="rId61" Type="http://schemas.openxmlformats.org/officeDocument/2006/relationships/image" Target="../media/image881.png"/><Relationship Id="rId62" Type="http://schemas.openxmlformats.org/officeDocument/2006/relationships/image" Target="../media/image882.png"/><Relationship Id="rId63" Type="http://schemas.openxmlformats.org/officeDocument/2006/relationships/image" Target="../media/image883.png"/><Relationship Id="rId64" Type="http://schemas.openxmlformats.org/officeDocument/2006/relationships/image" Target="../media/image884.png"/><Relationship Id="rId65" Type="http://schemas.openxmlformats.org/officeDocument/2006/relationships/image" Target="../media/image885.png"/><Relationship Id="rId66" Type="http://schemas.openxmlformats.org/officeDocument/2006/relationships/image" Target="../media/image886.png"/><Relationship Id="rId67" Type="http://schemas.openxmlformats.org/officeDocument/2006/relationships/image" Target="../media/image887.png"/><Relationship Id="rId68" Type="http://schemas.openxmlformats.org/officeDocument/2006/relationships/image" Target="../media/image888.png"/><Relationship Id="rId69" Type="http://schemas.openxmlformats.org/officeDocument/2006/relationships/image" Target="../media/image889.png"/><Relationship Id="rId70" Type="http://schemas.openxmlformats.org/officeDocument/2006/relationships/image" Target="../media/image890.png"/><Relationship Id="rId71" Type="http://schemas.openxmlformats.org/officeDocument/2006/relationships/image" Target="../media/image891.png"/><Relationship Id="rId72" Type="http://schemas.openxmlformats.org/officeDocument/2006/relationships/image" Target="../media/image892.png"/><Relationship Id="rId73" Type="http://schemas.openxmlformats.org/officeDocument/2006/relationships/image" Target="../media/image893.png"/><Relationship Id="rId74" Type="http://schemas.openxmlformats.org/officeDocument/2006/relationships/image" Target="../media/image894.png"/><Relationship Id="rId75" Type="http://schemas.openxmlformats.org/officeDocument/2006/relationships/image" Target="../media/image895.png"/><Relationship Id="rId76" Type="http://schemas.openxmlformats.org/officeDocument/2006/relationships/image" Target="../media/image896.png"/><Relationship Id="rId77" Type="http://schemas.openxmlformats.org/officeDocument/2006/relationships/image" Target="../media/image897.png"/><Relationship Id="rId78" Type="http://schemas.openxmlformats.org/officeDocument/2006/relationships/image" Target="../media/image898.png"/><Relationship Id="rId79" Type="http://schemas.openxmlformats.org/officeDocument/2006/relationships/image" Target="../media/image899.png"/><Relationship Id="rId80" Type="http://schemas.openxmlformats.org/officeDocument/2006/relationships/image" Target="../media/image900.png"/><Relationship Id="rId81" Type="http://schemas.openxmlformats.org/officeDocument/2006/relationships/image" Target="../media/image901.png"/><Relationship Id="rId82" Type="http://schemas.openxmlformats.org/officeDocument/2006/relationships/image" Target="../media/image902.png"/><Relationship Id="rId83" Type="http://schemas.openxmlformats.org/officeDocument/2006/relationships/image" Target="../media/image903.png"/><Relationship Id="rId84" Type="http://schemas.openxmlformats.org/officeDocument/2006/relationships/image" Target="../media/image904.png"/><Relationship Id="rId85" Type="http://schemas.openxmlformats.org/officeDocument/2006/relationships/image" Target="../media/image905.png"/><Relationship Id="rId86" Type="http://schemas.openxmlformats.org/officeDocument/2006/relationships/image" Target="../media/image906.png"/><Relationship Id="rId87" Type="http://schemas.openxmlformats.org/officeDocument/2006/relationships/image" Target="../media/image90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8.png"/><Relationship Id="rId3" Type="http://schemas.openxmlformats.org/officeDocument/2006/relationships/image" Target="../media/image909.png"/><Relationship Id="rId4" Type="http://schemas.openxmlformats.org/officeDocument/2006/relationships/image" Target="../media/image910.png"/><Relationship Id="rId5" Type="http://schemas.openxmlformats.org/officeDocument/2006/relationships/image" Target="../media/image911.png"/><Relationship Id="rId6" Type="http://schemas.openxmlformats.org/officeDocument/2006/relationships/image" Target="../media/image912.png"/><Relationship Id="rId7" Type="http://schemas.openxmlformats.org/officeDocument/2006/relationships/image" Target="../media/image913.png"/><Relationship Id="rId8" Type="http://schemas.openxmlformats.org/officeDocument/2006/relationships/image" Target="../media/image914.png"/><Relationship Id="rId9" Type="http://schemas.openxmlformats.org/officeDocument/2006/relationships/image" Target="../media/image915.png"/><Relationship Id="rId10" Type="http://schemas.openxmlformats.org/officeDocument/2006/relationships/image" Target="../media/image916.png"/><Relationship Id="rId11" Type="http://schemas.openxmlformats.org/officeDocument/2006/relationships/image" Target="../media/image917.png"/><Relationship Id="rId12" Type="http://schemas.openxmlformats.org/officeDocument/2006/relationships/image" Target="../media/image918.png"/><Relationship Id="rId13" Type="http://schemas.openxmlformats.org/officeDocument/2006/relationships/image" Target="../media/image919.png"/><Relationship Id="rId14" Type="http://schemas.openxmlformats.org/officeDocument/2006/relationships/image" Target="../media/image920.png"/><Relationship Id="rId15" Type="http://schemas.openxmlformats.org/officeDocument/2006/relationships/image" Target="../media/image921.png"/><Relationship Id="rId16" Type="http://schemas.openxmlformats.org/officeDocument/2006/relationships/image" Target="../media/image922.png"/><Relationship Id="rId17" Type="http://schemas.openxmlformats.org/officeDocument/2006/relationships/image" Target="../media/image923.png"/><Relationship Id="rId18" Type="http://schemas.openxmlformats.org/officeDocument/2006/relationships/image" Target="../media/image924.png"/><Relationship Id="rId19" Type="http://schemas.openxmlformats.org/officeDocument/2006/relationships/image" Target="../media/image925.png"/><Relationship Id="rId20" Type="http://schemas.openxmlformats.org/officeDocument/2006/relationships/image" Target="../media/image926.png"/><Relationship Id="rId21" Type="http://schemas.openxmlformats.org/officeDocument/2006/relationships/image" Target="../media/image927.png"/><Relationship Id="rId22" Type="http://schemas.openxmlformats.org/officeDocument/2006/relationships/image" Target="../media/image928.png"/><Relationship Id="rId23" Type="http://schemas.openxmlformats.org/officeDocument/2006/relationships/image" Target="../media/image929.png"/><Relationship Id="rId24" Type="http://schemas.openxmlformats.org/officeDocument/2006/relationships/image" Target="../media/image930.png"/><Relationship Id="rId25" Type="http://schemas.openxmlformats.org/officeDocument/2006/relationships/image" Target="../media/image931.png"/><Relationship Id="rId26" Type="http://schemas.openxmlformats.org/officeDocument/2006/relationships/image" Target="../media/image932.png"/><Relationship Id="rId27" Type="http://schemas.openxmlformats.org/officeDocument/2006/relationships/image" Target="../media/image933.png"/><Relationship Id="rId28" Type="http://schemas.openxmlformats.org/officeDocument/2006/relationships/image" Target="../media/image934.png"/><Relationship Id="rId29" Type="http://schemas.openxmlformats.org/officeDocument/2006/relationships/image" Target="../media/image935.png"/><Relationship Id="rId30" Type="http://schemas.openxmlformats.org/officeDocument/2006/relationships/image" Target="../media/image936.png"/><Relationship Id="rId31" Type="http://schemas.openxmlformats.org/officeDocument/2006/relationships/image" Target="../media/image937.png"/><Relationship Id="rId32" Type="http://schemas.openxmlformats.org/officeDocument/2006/relationships/image" Target="../media/image938.png"/><Relationship Id="rId33" Type="http://schemas.openxmlformats.org/officeDocument/2006/relationships/image" Target="../media/image939.png"/><Relationship Id="rId34" Type="http://schemas.openxmlformats.org/officeDocument/2006/relationships/image" Target="../media/image940.png"/><Relationship Id="rId35" Type="http://schemas.openxmlformats.org/officeDocument/2006/relationships/image" Target="../media/image941.png"/><Relationship Id="rId36" Type="http://schemas.openxmlformats.org/officeDocument/2006/relationships/image" Target="../media/image942.png"/><Relationship Id="rId37" Type="http://schemas.openxmlformats.org/officeDocument/2006/relationships/image" Target="../media/image943.png"/><Relationship Id="rId38" Type="http://schemas.openxmlformats.org/officeDocument/2006/relationships/image" Target="../media/image944.png"/><Relationship Id="rId39" Type="http://schemas.openxmlformats.org/officeDocument/2006/relationships/image" Target="../media/image945.png"/><Relationship Id="rId40" Type="http://schemas.openxmlformats.org/officeDocument/2006/relationships/image" Target="../media/image946.png"/><Relationship Id="rId41" Type="http://schemas.openxmlformats.org/officeDocument/2006/relationships/image" Target="../media/image947.png"/><Relationship Id="rId42" Type="http://schemas.openxmlformats.org/officeDocument/2006/relationships/image" Target="../media/image948.png"/><Relationship Id="rId43" Type="http://schemas.openxmlformats.org/officeDocument/2006/relationships/image" Target="../media/image949.png"/><Relationship Id="rId44" Type="http://schemas.openxmlformats.org/officeDocument/2006/relationships/image" Target="../media/image950.png"/><Relationship Id="rId45" Type="http://schemas.openxmlformats.org/officeDocument/2006/relationships/image" Target="../media/image951.png"/><Relationship Id="rId46" Type="http://schemas.openxmlformats.org/officeDocument/2006/relationships/image" Target="../media/image952.png"/><Relationship Id="rId47" Type="http://schemas.openxmlformats.org/officeDocument/2006/relationships/image" Target="../media/image953.png"/><Relationship Id="rId48" Type="http://schemas.openxmlformats.org/officeDocument/2006/relationships/image" Target="../media/image954.png"/><Relationship Id="rId49" Type="http://schemas.openxmlformats.org/officeDocument/2006/relationships/image" Target="../media/image955.png"/><Relationship Id="rId50" Type="http://schemas.openxmlformats.org/officeDocument/2006/relationships/image" Target="../media/image956.png"/><Relationship Id="rId51" Type="http://schemas.openxmlformats.org/officeDocument/2006/relationships/image" Target="../media/image957.png"/><Relationship Id="rId52" Type="http://schemas.openxmlformats.org/officeDocument/2006/relationships/image" Target="../media/image958.png"/><Relationship Id="rId53" Type="http://schemas.openxmlformats.org/officeDocument/2006/relationships/image" Target="../media/image959.png"/><Relationship Id="rId54" Type="http://schemas.openxmlformats.org/officeDocument/2006/relationships/image" Target="../media/image960.png"/><Relationship Id="rId55" Type="http://schemas.openxmlformats.org/officeDocument/2006/relationships/image" Target="../media/image961.png"/><Relationship Id="rId56" Type="http://schemas.openxmlformats.org/officeDocument/2006/relationships/image" Target="../media/image962.png"/><Relationship Id="rId57" Type="http://schemas.openxmlformats.org/officeDocument/2006/relationships/image" Target="../media/image963.png"/><Relationship Id="rId58" Type="http://schemas.openxmlformats.org/officeDocument/2006/relationships/image" Target="../media/image964.png"/><Relationship Id="rId59" Type="http://schemas.openxmlformats.org/officeDocument/2006/relationships/image" Target="../media/image965.png"/><Relationship Id="rId60" Type="http://schemas.openxmlformats.org/officeDocument/2006/relationships/image" Target="../media/image966.png"/><Relationship Id="rId61" Type="http://schemas.openxmlformats.org/officeDocument/2006/relationships/image" Target="../media/image967.png"/><Relationship Id="rId62" Type="http://schemas.openxmlformats.org/officeDocument/2006/relationships/image" Target="../media/image968.png"/><Relationship Id="rId63" Type="http://schemas.openxmlformats.org/officeDocument/2006/relationships/image" Target="../media/image969.png"/><Relationship Id="rId64" Type="http://schemas.openxmlformats.org/officeDocument/2006/relationships/image" Target="../media/image970.png"/><Relationship Id="rId65" Type="http://schemas.openxmlformats.org/officeDocument/2006/relationships/image" Target="../media/image971.png"/><Relationship Id="rId66" Type="http://schemas.openxmlformats.org/officeDocument/2006/relationships/image" Target="../media/image972.png"/><Relationship Id="rId67" Type="http://schemas.openxmlformats.org/officeDocument/2006/relationships/image" Target="../media/image973.png"/><Relationship Id="rId68" Type="http://schemas.openxmlformats.org/officeDocument/2006/relationships/image" Target="../media/image974.png"/><Relationship Id="rId69" Type="http://schemas.openxmlformats.org/officeDocument/2006/relationships/image" Target="../media/image975.png"/><Relationship Id="rId70" Type="http://schemas.openxmlformats.org/officeDocument/2006/relationships/image" Target="../media/image976.png"/><Relationship Id="rId71" Type="http://schemas.openxmlformats.org/officeDocument/2006/relationships/image" Target="../media/image977.png"/><Relationship Id="rId72" Type="http://schemas.openxmlformats.org/officeDocument/2006/relationships/image" Target="../media/image978.png"/><Relationship Id="rId73" Type="http://schemas.openxmlformats.org/officeDocument/2006/relationships/image" Target="../media/image979.png"/><Relationship Id="rId74" Type="http://schemas.openxmlformats.org/officeDocument/2006/relationships/image" Target="../media/image980.png"/><Relationship Id="rId75" Type="http://schemas.openxmlformats.org/officeDocument/2006/relationships/image" Target="../media/image981.png"/><Relationship Id="rId76" Type="http://schemas.openxmlformats.org/officeDocument/2006/relationships/image" Target="../media/image982.png"/><Relationship Id="rId77" Type="http://schemas.openxmlformats.org/officeDocument/2006/relationships/image" Target="../media/image983.png"/><Relationship Id="rId78" Type="http://schemas.openxmlformats.org/officeDocument/2006/relationships/image" Target="../media/image98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Relationship Id="rId29" Type="http://schemas.openxmlformats.org/officeDocument/2006/relationships/image" Target="../media/image69.png"/><Relationship Id="rId30" Type="http://schemas.openxmlformats.org/officeDocument/2006/relationships/image" Target="../media/image70.png"/><Relationship Id="rId31" Type="http://schemas.openxmlformats.org/officeDocument/2006/relationships/image" Target="../media/image71.png"/><Relationship Id="rId32" Type="http://schemas.openxmlformats.org/officeDocument/2006/relationships/image" Target="../media/image72.png"/><Relationship Id="rId33" Type="http://schemas.openxmlformats.org/officeDocument/2006/relationships/image" Target="../media/image73.png"/><Relationship Id="rId34" Type="http://schemas.openxmlformats.org/officeDocument/2006/relationships/image" Target="../media/image74.png"/><Relationship Id="rId35" Type="http://schemas.openxmlformats.org/officeDocument/2006/relationships/image" Target="../media/image75.png"/><Relationship Id="rId36" Type="http://schemas.openxmlformats.org/officeDocument/2006/relationships/image" Target="../media/image76.png"/><Relationship Id="rId37" Type="http://schemas.openxmlformats.org/officeDocument/2006/relationships/image" Target="../media/image77.png"/><Relationship Id="rId38" Type="http://schemas.openxmlformats.org/officeDocument/2006/relationships/image" Target="../media/image78.png"/><Relationship Id="rId39" Type="http://schemas.openxmlformats.org/officeDocument/2006/relationships/image" Target="../media/image79.png"/><Relationship Id="rId40" Type="http://schemas.openxmlformats.org/officeDocument/2006/relationships/image" Target="../media/image80.png"/><Relationship Id="rId41" Type="http://schemas.openxmlformats.org/officeDocument/2006/relationships/image" Target="../media/image81.png"/><Relationship Id="rId42" Type="http://schemas.openxmlformats.org/officeDocument/2006/relationships/image" Target="../media/image82.png"/><Relationship Id="rId43" Type="http://schemas.openxmlformats.org/officeDocument/2006/relationships/image" Target="../media/image83.png"/><Relationship Id="rId44" Type="http://schemas.openxmlformats.org/officeDocument/2006/relationships/image" Target="../media/image84.png"/><Relationship Id="rId45" Type="http://schemas.openxmlformats.org/officeDocument/2006/relationships/image" Target="../media/image85.png"/><Relationship Id="rId46" Type="http://schemas.openxmlformats.org/officeDocument/2006/relationships/image" Target="../media/image86.png"/><Relationship Id="rId47" Type="http://schemas.openxmlformats.org/officeDocument/2006/relationships/image" Target="../media/image87.png"/><Relationship Id="rId48" Type="http://schemas.openxmlformats.org/officeDocument/2006/relationships/image" Target="../media/image88.png"/><Relationship Id="rId49" Type="http://schemas.openxmlformats.org/officeDocument/2006/relationships/image" Target="../media/image89.png"/><Relationship Id="rId50" Type="http://schemas.openxmlformats.org/officeDocument/2006/relationships/image" Target="../media/image90.png"/><Relationship Id="rId51" Type="http://schemas.openxmlformats.org/officeDocument/2006/relationships/image" Target="../media/image91.png"/><Relationship Id="rId52" Type="http://schemas.openxmlformats.org/officeDocument/2006/relationships/image" Target="../media/image92.png"/><Relationship Id="rId53" Type="http://schemas.openxmlformats.org/officeDocument/2006/relationships/image" Target="../media/image93.png"/><Relationship Id="rId54" Type="http://schemas.openxmlformats.org/officeDocument/2006/relationships/image" Target="../media/image94.png"/><Relationship Id="rId55" Type="http://schemas.openxmlformats.org/officeDocument/2006/relationships/image" Target="../media/image95.png"/><Relationship Id="rId56" Type="http://schemas.openxmlformats.org/officeDocument/2006/relationships/image" Target="../media/image96.png"/><Relationship Id="rId57" Type="http://schemas.openxmlformats.org/officeDocument/2006/relationships/image" Target="../media/image97.png"/><Relationship Id="rId58" Type="http://schemas.openxmlformats.org/officeDocument/2006/relationships/image" Target="../media/image98.png"/><Relationship Id="rId59" Type="http://schemas.openxmlformats.org/officeDocument/2006/relationships/image" Target="../media/image99.png"/><Relationship Id="rId60" Type="http://schemas.openxmlformats.org/officeDocument/2006/relationships/image" Target="../media/image100.png"/><Relationship Id="rId61" Type="http://schemas.openxmlformats.org/officeDocument/2006/relationships/image" Target="../media/image101.png"/><Relationship Id="rId62" Type="http://schemas.openxmlformats.org/officeDocument/2006/relationships/image" Target="../media/image102.png"/><Relationship Id="rId63" Type="http://schemas.openxmlformats.org/officeDocument/2006/relationships/image" Target="../media/image103.png"/><Relationship Id="rId64" Type="http://schemas.openxmlformats.org/officeDocument/2006/relationships/image" Target="../media/image104.png"/><Relationship Id="rId65" Type="http://schemas.openxmlformats.org/officeDocument/2006/relationships/image" Target="../media/image105.png"/><Relationship Id="rId66" Type="http://schemas.openxmlformats.org/officeDocument/2006/relationships/image" Target="../media/image106.png"/><Relationship Id="rId67" Type="http://schemas.openxmlformats.org/officeDocument/2006/relationships/image" Target="../media/image107.png"/><Relationship Id="rId68" Type="http://schemas.openxmlformats.org/officeDocument/2006/relationships/image" Target="../media/image108.png"/><Relationship Id="rId69" Type="http://schemas.openxmlformats.org/officeDocument/2006/relationships/image" Target="../media/image109.png"/><Relationship Id="rId70" Type="http://schemas.openxmlformats.org/officeDocument/2006/relationships/image" Target="../media/image110.png"/><Relationship Id="rId71" Type="http://schemas.openxmlformats.org/officeDocument/2006/relationships/image" Target="../media/image111.png"/><Relationship Id="rId72" Type="http://schemas.openxmlformats.org/officeDocument/2006/relationships/image" Target="../media/image112.png"/><Relationship Id="rId73" Type="http://schemas.openxmlformats.org/officeDocument/2006/relationships/image" Target="../media/image113.png"/><Relationship Id="rId74" Type="http://schemas.openxmlformats.org/officeDocument/2006/relationships/image" Target="../media/image114.png"/><Relationship Id="rId75" Type="http://schemas.openxmlformats.org/officeDocument/2006/relationships/image" Target="../media/image115.png"/><Relationship Id="rId76" Type="http://schemas.openxmlformats.org/officeDocument/2006/relationships/image" Target="../media/image1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5.png"/><Relationship Id="rId3" Type="http://schemas.openxmlformats.org/officeDocument/2006/relationships/image" Target="../media/image986.png"/><Relationship Id="rId4" Type="http://schemas.openxmlformats.org/officeDocument/2006/relationships/image" Target="../media/image987.png"/><Relationship Id="rId5" Type="http://schemas.openxmlformats.org/officeDocument/2006/relationships/image" Target="../media/image988.png"/><Relationship Id="rId6" Type="http://schemas.openxmlformats.org/officeDocument/2006/relationships/image" Target="../media/image989.png"/><Relationship Id="rId7" Type="http://schemas.openxmlformats.org/officeDocument/2006/relationships/image" Target="../media/image990.png"/><Relationship Id="rId8" Type="http://schemas.openxmlformats.org/officeDocument/2006/relationships/image" Target="../media/image991.png"/><Relationship Id="rId9" Type="http://schemas.openxmlformats.org/officeDocument/2006/relationships/image" Target="../media/image992.png"/><Relationship Id="rId10" Type="http://schemas.openxmlformats.org/officeDocument/2006/relationships/image" Target="../media/image993.png"/><Relationship Id="rId11" Type="http://schemas.openxmlformats.org/officeDocument/2006/relationships/image" Target="../media/image994.png"/><Relationship Id="rId12" Type="http://schemas.openxmlformats.org/officeDocument/2006/relationships/image" Target="../media/image995.png"/><Relationship Id="rId13" Type="http://schemas.openxmlformats.org/officeDocument/2006/relationships/image" Target="../media/image996.png"/><Relationship Id="rId14" Type="http://schemas.openxmlformats.org/officeDocument/2006/relationships/image" Target="../media/image997.png"/><Relationship Id="rId15" Type="http://schemas.openxmlformats.org/officeDocument/2006/relationships/image" Target="../media/image998.png"/><Relationship Id="rId16" Type="http://schemas.openxmlformats.org/officeDocument/2006/relationships/image" Target="../media/image999.png"/><Relationship Id="rId17" Type="http://schemas.openxmlformats.org/officeDocument/2006/relationships/image" Target="../media/image1000.png"/><Relationship Id="rId18" Type="http://schemas.openxmlformats.org/officeDocument/2006/relationships/image" Target="../media/image1001.png"/><Relationship Id="rId19" Type="http://schemas.openxmlformats.org/officeDocument/2006/relationships/image" Target="../media/image1002.png"/><Relationship Id="rId20" Type="http://schemas.openxmlformats.org/officeDocument/2006/relationships/image" Target="../media/image1003.png"/><Relationship Id="rId21" Type="http://schemas.openxmlformats.org/officeDocument/2006/relationships/image" Target="../media/image1004.png"/><Relationship Id="rId22" Type="http://schemas.openxmlformats.org/officeDocument/2006/relationships/image" Target="../media/image1005.png"/><Relationship Id="rId23" Type="http://schemas.openxmlformats.org/officeDocument/2006/relationships/image" Target="../media/image1006.png"/><Relationship Id="rId24" Type="http://schemas.openxmlformats.org/officeDocument/2006/relationships/image" Target="../media/image1007.png"/><Relationship Id="rId25" Type="http://schemas.openxmlformats.org/officeDocument/2006/relationships/image" Target="../media/image1008.png"/><Relationship Id="rId26" Type="http://schemas.openxmlformats.org/officeDocument/2006/relationships/image" Target="../media/image1009.png"/><Relationship Id="rId27" Type="http://schemas.openxmlformats.org/officeDocument/2006/relationships/image" Target="../media/image1010.png"/><Relationship Id="rId28" Type="http://schemas.openxmlformats.org/officeDocument/2006/relationships/image" Target="../media/image1011.png"/><Relationship Id="rId29" Type="http://schemas.openxmlformats.org/officeDocument/2006/relationships/image" Target="../media/image1012.png"/><Relationship Id="rId30" Type="http://schemas.openxmlformats.org/officeDocument/2006/relationships/image" Target="../media/image1013.png"/><Relationship Id="rId31" Type="http://schemas.openxmlformats.org/officeDocument/2006/relationships/image" Target="../media/image1014.png"/><Relationship Id="rId32" Type="http://schemas.openxmlformats.org/officeDocument/2006/relationships/image" Target="../media/image1015.png"/><Relationship Id="rId33" Type="http://schemas.openxmlformats.org/officeDocument/2006/relationships/image" Target="../media/image1016.png"/><Relationship Id="rId34" Type="http://schemas.openxmlformats.org/officeDocument/2006/relationships/image" Target="../media/image1017.png"/><Relationship Id="rId35" Type="http://schemas.openxmlformats.org/officeDocument/2006/relationships/image" Target="../media/image1018.png"/><Relationship Id="rId36" Type="http://schemas.openxmlformats.org/officeDocument/2006/relationships/image" Target="../media/image1019.png"/><Relationship Id="rId37" Type="http://schemas.openxmlformats.org/officeDocument/2006/relationships/image" Target="../media/image1020.png"/><Relationship Id="rId38" Type="http://schemas.openxmlformats.org/officeDocument/2006/relationships/image" Target="../media/image1021.png"/><Relationship Id="rId39" Type="http://schemas.openxmlformats.org/officeDocument/2006/relationships/image" Target="../media/image1022.png"/><Relationship Id="rId40" Type="http://schemas.openxmlformats.org/officeDocument/2006/relationships/image" Target="../media/image1023.png"/><Relationship Id="rId41" Type="http://schemas.openxmlformats.org/officeDocument/2006/relationships/image" Target="../media/image1024.png"/><Relationship Id="rId42" Type="http://schemas.openxmlformats.org/officeDocument/2006/relationships/image" Target="../media/image1025.png"/><Relationship Id="rId43" Type="http://schemas.openxmlformats.org/officeDocument/2006/relationships/image" Target="../media/image1026.png"/><Relationship Id="rId44" Type="http://schemas.openxmlformats.org/officeDocument/2006/relationships/image" Target="../media/image1027.png"/><Relationship Id="rId45" Type="http://schemas.openxmlformats.org/officeDocument/2006/relationships/image" Target="../media/image1028.png"/><Relationship Id="rId46" Type="http://schemas.openxmlformats.org/officeDocument/2006/relationships/image" Target="../media/image1029.png"/><Relationship Id="rId47" Type="http://schemas.openxmlformats.org/officeDocument/2006/relationships/image" Target="../media/image1030.png"/><Relationship Id="rId48" Type="http://schemas.openxmlformats.org/officeDocument/2006/relationships/image" Target="../media/image1031.png"/><Relationship Id="rId49" Type="http://schemas.openxmlformats.org/officeDocument/2006/relationships/image" Target="../media/image1032.png"/><Relationship Id="rId50" Type="http://schemas.openxmlformats.org/officeDocument/2006/relationships/image" Target="../media/image1033.png"/><Relationship Id="rId51" Type="http://schemas.openxmlformats.org/officeDocument/2006/relationships/image" Target="../media/image1034.png"/><Relationship Id="rId52" Type="http://schemas.openxmlformats.org/officeDocument/2006/relationships/image" Target="../media/image1035.png"/><Relationship Id="rId53" Type="http://schemas.openxmlformats.org/officeDocument/2006/relationships/image" Target="../media/image1036.png"/><Relationship Id="rId54" Type="http://schemas.openxmlformats.org/officeDocument/2006/relationships/image" Target="../media/image1037.png"/><Relationship Id="rId55" Type="http://schemas.openxmlformats.org/officeDocument/2006/relationships/image" Target="../media/image1038.png"/><Relationship Id="rId56" Type="http://schemas.openxmlformats.org/officeDocument/2006/relationships/image" Target="../media/image1039.png"/><Relationship Id="rId57" Type="http://schemas.openxmlformats.org/officeDocument/2006/relationships/image" Target="../media/image1040.png"/><Relationship Id="rId58" Type="http://schemas.openxmlformats.org/officeDocument/2006/relationships/image" Target="../media/image1041.png"/><Relationship Id="rId59" Type="http://schemas.openxmlformats.org/officeDocument/2006/relationships/image" Target="../media/image1042.png"/><Relationship Id="rId60" Type="http://schemas.openxmlformats.org/officeDocument/2006/relationships/image" Target="../media/image1043.png"/><Relationship Id="rId61" Type="http://schemas.openxmlformats.org/officeDocument/2006/relationships/image" Target="../media/image1044.png"/><Relationship Id="rId62" Type="http://schemas.openxmlformats.org/officeDocument/2006/relationships/image" Target="../media/image1045.png"/><Relationship Id="rId63" Type="http://schemas.openxmlformats.org/officeDocument/2006/relationships/image" Target="../media/image1046.png"/><Relationship Id="rId64" Type="http://schemas.openxmlformats.org/officeDocument/2006/relationships/image" Target="../media/image1047.png"/><Relationship Id="rId65" Type="http://schemas.openxmlformats.org/officeDocument/2006/relationships/image" Target="../media/image1048.png"/><Relationship Id="rId66" Type="http://schemas.openxmlformats.org/officeDocument/2006/relationships/image" Target="../media/image1049.png"/><Relationship Id="rId67" Type="http://schemas.openxmlformats.org/officeDocument/2006/relationships/image" Target="../media/image1050.png"/><Relationship Id="rId68" Type="http://schemas.openxmlformats.org/officeDocument/2006/relationships/image" Target="../media/image1051.png"/><Relationship Id="rId69" Type="http://schemas.openxmlformats.org/officeDocument/2006/relationships/image" Target="../media/image1052.png"/><Relationship Id="rId70" Type="http://schemas.openxmlformats.org/officeDocument/2006/relationships/image" Target="../media/image1053.png"/><Relationship Id="rId71" Type="http://schemas.openxmlformats.org/officeDocument/2006/relationships/image" Target="../media/image1054.png"/><Relationship Id="rId72" Type="http://schemas.openxmlformats.org/officeDocument/2006/relationships/image" Target="../media/image1055.png"/><Relationship Id="rId73" Type="http://schemas.openxmlformats.org/officeDocument/2006/relationships/image" Target="../media/image1056.png"/><Relationship Id="rId74" Type="http://schemas.openxmlformats.org/officeDocument/2006/relationships/image" Target="../media/image1057.png"/><Relationship Id="rId75" Type="http://schemas.openxmlformats.org/officeDocument/2006/relationships/image" Target="../media/image1058.png"/><Relationship Id="rId76" Type="http://schemas.openxmlformats.org/officeDocument/2006/relationships/image" Target="../media/image1059.png"/><Relationship Id="rId77" Type="http://schemas.openxmlformats.org/officeDocument/2006/relationships/image" Target="../media/image1060.png"/><Relationship Id="rId78" Type="http://schemas.openxmlformats.org/officeDocument/2006/relationships/image" Target="../media/image1061.png"/><Relationship Id="rId79" Type="http://schemas.openxmlformats.org/officeDocument/2006/relationships/image" Target="../media/image1062.png"/><Relationship Id="rId80" Type="http://schemas.openxmlformats.org/officeDocument/2006/relationships/image" Target="../media/image1063.png"/><Relationship Id="rId81" Type="http://schemas.openxmlformats.org/officeDocument/2006/relationships/image" Target="../media/image1064.png"/><Relationship Id="rId82" Type="http://schemas.openxmlformats.org/officeDocument/2006/relationships/image" Target="../media/image1065.png"/><Relationship Id="rId83" Type="http://schemas.openxmlformats.org/officeDocument/2006/relationships/image" Target="../media/image1066.png"/><Relationship Id="rId84" Type="http://schemas.openxmlformats.org/officeDocument/2006/relationships/image" Target="../media/image1067.png"/><Relationship Id="rId85" Type="http://schemas.openxmlformats.org/officeDocument/2006/relationships/image" Target="../media/image1068.png"/><Relationship Id="rId86" Type="http://schemas.openxmlformats.org/officeDocument/2006/relationships/image" Target="../media/image1069.png"/><Relationship Id="rId87" Type="http://schemas.openxmlformats.org/officeDocument/2006/relationships/image" Target="../media/image1070.png"/><Relationship Id="rId88" Type="http://schemas.openxmlformats.org/officeDocument/2006/relationships/image" Target="../media/image1071.png"/><Relationship Id="rId89" Type="http://schemas.openxmlformats.org/officeDocument/2006/relationships/image" Target="../media/image1072.png"/><Relationship Id="rId90" Type="http://schemas.openxmlformats.org/officeDocument/2006/relationships/image" Target="../media/image1073.png"/><Relationship Id="rId91" Type="http://schemas.openxmlformats.org/officeDocument/2006/relationships/image" Target="../media/image1074.png"/><Relationship Id="rId92" Type="http://schemas.openxmlformats.org/officeDocument/2006/relationships/image" Target="../media/image1075.png"/><Relationship Id="rId93" Type="http://schemas.openxmlformats.org/officeDocument/2006/relationships/image" Target="../media/image10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7.png"/><Relationship Id="rId3" Type="http://schemas.openxmlformats.org/officeDocument/2006/relationships/image" Target="../media/image1078.png"/><Relationship Id="rId4" Type="http://schemas.openxmlformats.org/officeDocument/2006/relationships/image" Target="../media/image1079.png"/><Relationship Id="rId5" Type="http://schemas.openxmlformats.org/officeDocument/2006/relationships/image" Target="../media/image1080.png"/><Relationship Id="rId6" Type="http://schemas.openxmlformats.org/officeDocument/2006/relationships/image" Target="../media/image1081.png"/><Relationship Id="rId7" Type="http://schemas.openxmlformats.org/officeDocument/2006/relationships/image" Target="../media/image1082.png"/><Relationship Id="rId8" Type="http://schemas.openxmlformats.org/officeDocument/2006/relationships/image" Target="../media/image1083.png"/><Relationship Id="rId9" Type="http://schemas.openxmlformats.org/officeDocument/2006/relationships/image" Target="../media/image1084.png"/><Relationship Id="rId10" Type="http://schemas.openxmlformats.org/officeDocument/2006/relationships/image" Target="../media/image1085.png"/><Relationship Id="rId11" Type="http://schemas.openxmlformats.org/officeDocument/2006/relationships/image" Target="../media/image1086.png"/><Relationship Id="rId12" Type="http://schemas.openxmlformats.org/officeDocument/2006/relationships/image" Target="../media/image1087.png"/><Relationship Id="rId13" Type="http://schemas.openxmlformats.org/officeDocument/2006/relationships/image" Target="../media/image1088.png"/><Relationship Id="rId14" Type="http://schemas.openxmlformats.org/officeDocument/2006/relationships/image" Target="../media/image1089.png"/><Relationship Id="rId15" Type="http://schemas.openxmlformats.org/officeDocument/2006/relationships/image" Target="../media/image1090.png"/><Relationship Id="rId16" Type="http://schemas.openxmlformats.org/officeDocument/2006/relationships/image" Target="../media/image1091.png"/><Relationship Id="rId17" Type="http://schemas.openxmlformats.org/officeDocument/2006/relationships/image" Target="../media/image1092.png"/><Relationship Id="rId18" Type="http://schemas.openxmlformats.org/officeDocument/2006/relationships/image" Target="../media/image1093.png"/><Relationship Id="rId19" Type="http://schemas.openxmlformats.org/officeDocument/2006/relationships/image" Target="../media/image1094.png"/><Relationship Id="rId20" Type="http://schemas.openxmlformats.org/officeDocument/2006/relationships/image" Target="../media/image1095.png"/><Relationship Id="rId21" Type="http://schemas.openxmlformats.org/officeDocument/2006/relationships/image" Target="../media/image1096.png"/><Relationship Id="rId22" Type="http://schemas.openxmlformats.org/officeDocument/2006/relationships/image" Target="../media/image1097.png"/><Relationship Id="rId23" Type="http://schemas.openxmlformats.org/officeDocument/2006/relationships/image" Target="../media/image1098.png"/><Relationship Id="rId24" Type="http://schemas.openxmlformats.org/officeDocument/2006/relationships/image" Target="../media/image1099.png"/><Relationship Id="rId25" Type="http://schemas.openxmlformats.org/officeDocument/2006/relationships/image" Target="../media/image1100.png"/><Relationship Id="rId26" Type="http://schemas.openxmlformats.org/officeDocument/2006/relationships/image" Target="../media/image1101.png"/><Relationship Id="rId27" Type="http://schemas.openxmlformats.org/officeDocument/2006/relationships/image" Target="../media/image1102.png"/><Relationship Id="rId28" Type="http://schemas.openxmlformats.org/officeDocument/2006/relationships/image" Target="../media/image1103.png"/><Relationship Id="rId29" Type="http://schemas.openxmlformats.org/officeDocument/2006/relationships/image" Target="../media/image1104.png"/><Relationship Id="rId30" Type="http://schemas.openxmlformats.org/officeDocument/2006/relationships/image" Target="../media/image1105.png"/><Relationship Id="rId31" Type="http://schemas.openxmlformats.org/officeDocument/2006/relationships/image" Target="../media/image1106.png"/><Relationship Id="rId32" Type="http://schemas.openxmlformats.org/officeDocument/2006/relationships/image" Target="../media/image1107.png"/><Relationship Id="rId33" Type="http://schemas.openxmlformats.org/officeDocument/2006/relationships/image" Target="../media/image1108.png"/><Relationship Id="rId34" Type="http://schemas.openxmlformats.org/officeDocument/2006/relationships/image" Target="../media/image1109.png"/><Relationship Id="rId35" Type="http://schemas.openxmlformats.org/officeDocument/2006/relationships/image" Target="../media/image1110.png"/><Relationship Id="rId36" Type="http://schemas.openxmlformats.org/officeDocument/2006/relationships/image" Target="../media/image1111.png"/><Relationship Id="rId37" Type="http://schemas.openxmlformats.org/officeDocument/2006/relationships/image" Target="../media/image1112.png"/><Relationship Id="rId38" Type="http://schemas.openxmlformats.org/officeDocument/2006/relationships/image" Target="../media/image1113.png"/><Relationship Id="rId39" Type="http://schemas.openxmlformats.org/officeDocument/2006/relationships/image" Target="../media/image1114.png"/><Relationship Id="rId40" Type="http://schemas.openxmlformats.org/officeDocument/2006/relationships/image" Target="../media/image1115.png"/><Relationship Id="rId41" Type="http://schemas.openxmlformats.org/officeDocument/2006/relationships/image" Target="../media/image1116.png"/><Relationship Id="rId42" Type="http://schemas.openxmlformats.org/officeDocument/2006/relationships/image" Target="../media/image1117.png"/><Relationship Id="rId43" Type="http://schemas.openxmlformats.org/officeDocument/2006/relationships/image" Target="../media/image1118.png"/><Relationship Id="rId44" Type="http://schemas.openxmlformats.org/officeDocument/2006/relationships/image" Target="../media/image1119.png"/><Relationship Id="rId45" Type="http://schemas.openxmlformats.org/officeDocument/2006/relationships/image" Target="../media/image1120.png"/><Relationship Id="rId46" Type="http://schemas.openxmlformats.org/officeDocument/2006/relationships/image" Target="../media/image1121.png"/><Relationship Id="rId47" Type="http://schemas.openxmlformats.org/officeDocument/2006/relationships/image" Target="../media/image1122.png"/><Relationship Id="rId48" Type="http://schemas.openxmlformats.org/officeDocument/2006/relationships/image" Target="../media/image112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4.png"/><Relationship Id="rId3" Type="http://schemas.openxmlformats.org/officeDocument/2006/relationships/image" Target="../media/image1125.png"/><Relationship Id="rId4" Type="http://schemas.openxmlformats.org/officeDocument/2006/relationships/image" Target="../media/image1126.png"/><Relationship Id="rId5" Type="http://schemas.openxmlformats.org/officeDocument/2006/relationships/image" Target="../media/image1127.png"/><Relationship Id="rId6" Type="http://schemas.openxmlformats.org/officeDocument/2006/relationships/image" Target="../media/image1128.png"/><Relationship Id="rId7" Type="http://schemas.openxmlformats.org/officeDocument/2006/relationships/image" Target="../media/image1129.png"/><Relationship Id="rId8" Type="http://schemas.openxmlformats.org/officeDocument/2006/relationships/image" Target="../media/image1130.png"/><Relationship Id="rId9" Type="http://schemas.openxmlformats.org/officeDocument/2006/relationships/image" Target="../media/image1131.png"/><Relationship Id="rId10" Type="http://schemas.openxmlformats.org/officeDocument/2006/relationships/image" Target="../media/image1132.png"/><Relationship Id="rId11" Type="http://schemas.openxmlformats.org/officeDocument/2006/relationships/image" Target="../media/image1133.png"/><Relationship Id="rId12" Type="http://schemas.openxmlformats.org/officeDocument/2006/relationships/image" Target="../media/image1134.png"/><Relationship Id="rId13" Type="http://schemas.openxmlformats.org/officeDocument/2006/relationships/image" Target="../media/image1135.png"/><Relationship Id="rId14" Type="http://schemas.openxmlformats.org/officeDocument/2006/relationships/image" Target="../media/image1136.png"/><Relationship Id="rId15" Type="http://schemas.openxmlformats.org/officeDocument/2006/relationships/image" Target="../media/image1137.png"/><Relationship Id="rId16" Type="http://schemas.openxmlformats.org/officeDocument/2006/relationships/image" Target="../media/image1138.png"/><Relationship Id="rId17" Type="http://schemas.openxmlformats.org/officeDocument/2006/relationships/image" Target="../media/image1139.png"/><Relationship Id="rId18" Type="http://schemas.openxmlformats.org/officeDocument/2006/relationships/image" Target="../media/image1140.png"/><Relationship Id="rId19" Type="http://schemas.openxmlformats.org/officeDocument/2006/relationships/image" Target="../media/image1141.png"/><Relationship Id="rId20" Type="http://schemas.openxmlformats.org/officeDocument/2006/relationships/image" Target="../media/image1142.png"/><Relationship Id="rId21" Type="http://schemas.openxmlformats.org/officeDocument/2006/relationships/image" Target="../media/image1143.png"/><Relationship Id="rId22" Type="http://schemas.openxmlformats.org/officeDocument/2006/relationships/image" Target="../media/image1144.png"/><Relationship Id="rId23" Type="http://schemas.openxmlformats.org/officeDocument/2006/relationships/image" Target="../media/image1145.png"/><Relationship Id="rId24" Type="http://schemas.openxmlformats.org/officeDocument/2006/relationships/image" Target="../media/image1146.png"/><Relationship Id="rId25" Type="http://schemas.openxmlformats.org/officeDocument/2006/relationships/image" Target="../media/image1147.png"/><Relationship Id="rId26" Type="http://schemas.openxmlformats.org/officeDocument/2006/relationships/image" Target="../media/image1148.png"/><Relationship Id="rId27" Type="http://schemas.openxmlformats.org/officeDocument/2006/relationships/image" Target="../media/image1149.png"/><Relationship Id="rId28" Type="http://schemas.openxmlformats.org/officeDocument/2006/relationships/image" Target="../media/image1150.png"/><Relationship Id="rId29" Type="http://schemas.openxmlformats.org/officeDocument/2006/relationships/image" Target="../media/image1151.png"/><Relationship Id="rId30" Type="http://schemas.openxmlformats.org/officeDocument/2006/relationships/image" Target="../media/image1152.png"/><Relationship Id="rId31" Type="http://schemas.openxmlformats.org/officeDocument/2006/relationships/image" Target="../media/image1153.png"/><Relationship Id="rId32" Type="http://schemas.openxmlformats.org/officeDocument/2006/relationships/image" Target="../media/image1154.png"/><Relationship Id="rId33" Type="http://schemas.openxmlformats.org/officeDocument/2006/relationships/image" Target="../media/image1155.png"/><Relationship Id="rId34" Type="http://schemas.openxmlformats.org/officeDocument/2006/relationships/image" Target="../media/image1156.png"/><Relationship Id="rId35" Type="http://schemas.openxmlformats.org/officeDocument/2006/relationships/image" Target="../media/image1157.png"/><Relationship Id="rId36" Type="http://schemas.openxmlformats.org/officeDocument/2006/relationships/image" Target="../media/image1158.png"/><Relationship Id="rId37" Type="http://schemas.openxmlformats.org/officeDocument/2006/relationships/image" Target="../media/image1159.png"/><Relationship Id="rId38" Type="http://schemas.openxmlformats.org/officeDocument/2006/relationships/image" Target="../media/image1160.png"/><Relationship Id="rId39" Type="http://schemas.openxmlformats.org/officeDocument/2006/relationships/image" Target="../media/image1161.png"/><Relationship Id="rId40" Type="http://schemas.openxmlformats.org/officeDocument/2006/relationships/image" Target="../media/image1162.png"/><Relationship Id="rId41" Type="http://schemas.openxmlformats.org/officeDocument/2006/relationships/image" Target="../media/image1163.png"/><Relationship Id="rId42" Type="http://schemas.openxmlformats.org/officeDocument/2006/relationships/image" Target="../media/image1164.png"/><Relationship Id="rId43" Type="http://schemas.openxmlformats.org/officeDocument/2006/relationships/image" Target="../media/image1165.png"/><Relationship Id="rId44" Type="http://schemas.openxmlformats.org/officeDocument/2006/relationships/image" Target="../media/image1166.png"/><Relationship Id="rId45" Type="http://schemas.openxmlformats.org/officeDocument/2006/relationships/image" Target="../media/image1167.png"/><Relationship Id="rId46" Type="http://schemas.openxmlformats.org/officeDocument/2006/relationships/image" Target="../media/image1168.png"/><Relationship Id="rId47" Type="http://schemas.openxmlformats.org/officeDocument/2006/relationships/image" Target="../media/image1169.png"/><Relationship Id="rId48" Type="http://schemas.openxmlformats.org/officeDocument/2006/relationships/image" Target="../media/image1170.png"/><Relationship Id="rId49" Type="http://schemas.openxmlformats.org/officeDocument/2006/relationships/image" Target="../media/image1171.png"/><Relationship Id="rId50" Type="http://schemas.openxmlformats.org/officeDocument/2006/relationships/image" Target="../media/image1172.png"/><Relationship Id="rId51" Type="http://schemas.openxmlformats.org/officeDocument/2006/relationships/image" Target="../media/image1173.png"/><Relationship Id="rId52" Type="http://schemas.openxmlformats.org/officeDocument/2006/relationships/image" Target="../media/image1174.png"/><Relationship Id="rId53" Type="http://schemas.openxmlformats.org/officeDocument/2006/relationships/image" Target="../media/image1175.png"/><Relationship Id="rId54" Type="http://schemas.openxmlformats.org/officeDocument/2006/relationships/image" Target="../media/image1176.png"/><Relationship Id="rId55" Type="http://schemas.openxmlformats.org/officeDocument/2006/relationships/image" Target="../media/image1177.png"/><Relationship Id="rId56" Type="http://schemas.openxmlformats.org/officeDocument/2006/relationships/image" Target="../media/image1178.png"/><Relationship Id="rId57" Type="http://schemas.openxmlformats.org/officeDocument/2006/relationships/image" Target="../media/image1179.png"/><Relationship Id="rId58" Type="http://schemas.openxmlformats.org/officeDocument/2006/relationships/image" Target="../media/image1180.png"/><Relationship Id="rId59" Type="http://schemas.openxmlformats.org/officeDocument/2006/relationships/image" Target="../media/image1181.png"/><Relationship Id="rId60" Type="http://schemas.openxmlformats.org/officeDocument/2006/relationships/image" Target="../media/image1182.png"/><Relationship Id="rId61" Type="http://schemas.openxmlformats.org/officeDocument/2006/relationships/image" Target="../media/image1183.png"/><Relationship Id="rId62" Type="http://schemas.openxmlformats.org/officeDocument/2006/relationships/image" Target="../media/image1184.png"/><Relationship Id="rId63" Type="http://schemas.openxmlformats.org/officeDocument/2006/relationships/image" Target="../media/image1185.png"/><Relationship Id="rId64" Type="http://schemas.openxmlformats.org/officeDocument/2006/relationships/image" Target="../media/image1186.png"/><Relationship Id="rId65" Type="http://schemas.openxmlformats.org/officeDocument/2006/relationships/image" Target="../media/image1187.png"/><Relationship Id="rId66" Type="http://schemas.openxmlformats.org/officeDocument/2006/relationships/image" Target="../media/image1188.png"/><Relationship Id="rId67" Type="http://schemas.openxmlformats.org/officeDocument/2006/relationships/image" Target="../media/image1189.png"/><Relationship Id="rId68" Type="http://schemas.openxmlformats.org/officeDocument/2006/relationships/image" Target="../media/image1190.png"/><Relationship Id="rId69" Type="http://schemas.openxmlformats.org/officeDocument/2006/relationships/image" Target="../media/image1191.png"/><Relationship Id="rId70" Type="http://schemas.openxmlformats.org/officeDocument/2006/relationships/image" Target="../media/image1192.png"/><Relationship Id="rId71" Type="http://schemas.openxmlformats.org/officeDocument/2006/relationships/image" Target="../media/image1193.png"/><Relationship Id="rId72" Type="http://schemas.openxmlformats.org/officeDocument/2006/relationships/image" Target="../media/image1194.png"/><Relationship Id="rId73" Type="http://schemas.openxmlformats.org/officeDocument/2006/relationships/image" Target="../media/image1195.png"/><Relationship Id="rId74" Type="http://schemas.openxmlformats.org/officeDocument/2006/relationships/image" Target="../media/image1196.png"/><Relationship Id="rId75" Type="http://schemas.openxmlformats.org/officeDocument/2006/relationships/image" Target="../media/image1197.png"/><Relationship Id="rId76" Type="http://schemas.openxmlformats.org/officeDocument/2006/relationships/image" Target="../media/image1198.png"/><Relationship Id="rId77" Type="http://schemas.openxmlformats.org/officeDocument/2006/relationships/image" Target="../media/image1199.png"/><Relationship Id="rId78" Type="http://schemas.openxmlformats.org/officeDocument/2006/relationships/image" Target="../media/image1200.png"/><Relationship Id="rId79" Type="http://schemas.openxmlformats.org/officeDocument/2006/relationships/image" Target="../media/image1201.png"/><Relationship Id="rId80" Type="http://schemas.openxmlformats.org/officeDocument/2006/relationships/image" Target="../media/image1202.png"/><Relationship Id="rId81" Type="http://schemas.openxmlformats.org/officeDocument/2006/relationships/image" Target="../media/image1203.png"/><Relationship Id="rId82" Type="http://schemas.openxmlformats.org/officeDocument/2006/relationships/image" Target="../media/image1204.png"/><Relationship Id="rId83" Type="http://schemas.openxmlformats.org/officeDocument/2006/relationships/image" Target="../media/image1205.png"/><Relationship Id="rId84" Type="http://schemas.openxmlformats.org/officeDocument/2006/relationships/image" Target="../media/image1206.png"/><Relationship Id="rId85" Type="http://schemas.openxmlformats.org/officeDocument/2006/relationships/image" Target="../media/image1207.png"/><Relationship Id="rId86" Type="http://schemas.openxmlformats.org/officeDocument/2006/relationships/image" Target="../media/image1208.png"/><Relationship Id="rId87" Type="http://schemas.openxmlformats.org/officeDocument/2006/relationships/image" Target="../media/image1209.png"/><Relationship Id="rId88" Type="http://schemas.openxmlformats.org/officeDocument/2006/relationships/image" Target="../media/image1210.png"/><Relationship Id="rId89" Type="http://schemas.openxmlformats.org/officeDocument/2006/relationships/image" Target="../media/image1211.png"/><Relationship Id="rId90" Type="http://schemas.openxmlformats.org/officeDocument/2006/relationships/image" Target="../media/image1212.png"/><Relationship Id="rId91" Type="http://schemas.openxmlformats.org/officeDocument/2006/relationships/image" Target="../media/image1213.png"/><Relationship Id="rId92" Type="http://schemas.openxmlformats.org/officeDocument/2006/relationships/image" Target="../media/image1214.png"/><Relationship Id="rId93" Type="http://schemas.openxmlformats.org/officeDocument/2006/relationships/image" Target="../media/image1215.png"/><Relationship Id="rId94" Type="http://schemas.openxmlformats.org/officeDocument/2006/relationships/image" Target="../media/image1216.png"/><Relationship Id="rId95" Type="http://schemas.openxmlformats.org/officeDocument/2006/relationships/image" Target="../media/image1217.png"/><Relationship Id="rId96" Type="http://schemas.openxmlformats.org/officeDocument/2006/relationships/image" Target="../media/image1218.png"/><Relationship Id="rId97" Type="http://schemas.openxmlformats.org/officeDocument/2006/relationships/image" Target="../media/image1219.png"/><Relationship Id="rId98" Type="http://schemas.openxmlformats.org/officeDocument/2006/relationships/image" Target="../media/image1220.png"/><Relationship Id="rId99" Type="http://schemas.openxmlformats.org/officeDocument/2006/relationships/image" Target="../media/image1221.png"/><Relationship Id="rId100" Type="http://schemas.openxmlformats.org/officeDocument/2006/relationships/image" Target="../media/image1222.png"/><Relationship Id="rId101" Type="http://schemas.openxmlformats.org/officeDocument/2006/relationships/image" Target="../media/image1223.png"/><Relationship Id="rId102" Type="http://schemas.openxmlformats.org/officeDocument/2006/relationships/image" Target="../media/image1224.png"/><Relationship Id="rId103" Type="http://schemas.openxmlformats.org/officeDocument/2006/relationships/image" Target="../media/image1225.png"/><Relationship Id="rId104" Type="http://schemas.openxmlformats.org/officeDocument/2006/relationships/image" Target="../media/image1226.png"/><Relationship Id="rId105" Type="http://schemas.openxmlformats.org/officeDocument/2006/relationships/image" Target="../media/image1227.png"/><Relationship Id="rId106" Type="http://schemas.openxmlformats.org/officeDocument/2006/relationships/image" Target="../media/image122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9.png"/><Relationship Id="rId3" Type="http://schemas.openxmlformats.org/officeDocument/2006/relationships/image" Target="../media/image1230.png"/><Relationship Id="rId4" Type="http://schemas.openxmlformats.org/officeDocument/2006/relationships/image" Target="../media/image1231.png"/><Relationship Id="rId5" Type="http://schemas.openxmlformats.org/officeDocument/2006/relationships/image" Target="../media/image1232.png"/><Relationship Id="rId6" Type="http://schemas.openxmlformats.org/officeDocument/2006/relationships/image" Target="../media/image1233.png"/><Relationship Id="rId7" Type="http://schemas.openxmlformats.org/officeDocument/2006/relationships/image" Target="../media/image1234.png"/><Relationship Id="rId8" Type="http://schemas.openxmlformats.org/officeDocument/2006/relationships/image" Target="../media/image1235.png"/><Relationship Id="rId9" Type="http://schemas.openxmlformats.org/officeDocument/2006/relationships/image" Target="../media/image1236.png"/><Relationship Id="rId10" Type="http://schemas.openxmlformats.org/officeDocument/2006/relationships/image" Target="../media/image1237.png"/><Relationship Id="rId11" Type="http://schemas.openxmlformats.org/officeDocument/2006/relationships/image" Target="../media/image1238.png"/><Relationship Id="rId12" Type="http://schemas.openxmlformats.org/officeDocument/2006/relationships/image" Target="../media/image1239.png"/><Relationship Id="rId13" Type="http://schemas.openxmlformats.org/officeDocument/2006/relationships/image" Target="../media/image1240.png"/><Relationship Id="rId14" Type="http://schemas.openxmlformats.org/officeDocument/2006/relationships/image" Target="../media/image1241.png"/><Relationship Id="rId15" Type="http://schemas.openxmlformats.org/officeDocument/2006/relationships/image" Target="../media/image1242.png"/><Relationship Id="rId16" Type="http://schemas.openxmlformats.org/officeDocument/2006/relationships/image" Target="../media/image1243.png"/><Relationship Id="rId17" Type="http://schemas.openxmlformats.org/officeDocument/2006/relationships/image" Target="../media/image1244.png"/><Relationship Id="rId18" Type="http://schemas.openxmlformats.org/officeDocument/2006/relationships/image" Target="../media/image1245.png"/><Relationship Id="rId19" Type="http://schemas.openxmlformats.org/officeDocument/2006/relationships/image" Target="../media/image1246.png"/><Relationship Id="rId20" Type="http://schemas.openxmlformats.org/officeDocument/2006/relationships/image" Target="../media/image1247.png"/><Relationship Id="rId21" Type="http://schemas.openxmlformats.org/officeDocument/2006/relationships/image" Target="../media/image1248.png"/><Relationship Id="rId22" Type="http://schemas.openxmlformats.org/officeDocument/2006/relationships/image" Target="../media/image1249.png"/><Relationship Id="rId23" Type="http://schemas.openxmlformats.org/officeDocument/2006/relationships/image" Target="../media/image1250.png"/><Relationship Id="rId24" Type="http://schemas.openxmlformats.org/officeDocument/2006/relationships/image" Target="../media/image1251.png"/><Relationship Id="rId25" Type="http://schemas.openxmlformats.org/officeDocument/2006/relationships/image" Target="../media/image1252.png"/><Relationship Id="rId26" Type="http://schemas.openxmlformats.org/officeDocument/2006/relationships/image" Target="../media/image1253.png"/><Relationship Id="rId27" Type="http://schemas.openxmlformats.org/officeDocument/2006/relationships/image" Target="../media/image1254.png"/><Relationship Id="rId28" Type="http://schemas.openxmlformats.org/officeDocument/2006/relationships/image" Target="../media/image1255.png"/><Relationship Id="rId29" Type="http://schemas.openxmlformats.org/officeDocument/2006/relationships/image" Target="../media/image1256.png"/><Relationship Id="rId30" Type="http://schemas.openxmlformats.org/officeDocument/2006/relationships/image" Target="../media/image1257.png"/><Relationship Id="rId31" Type="http://schemas.openxmlformats.org/officeDocument/2006/relationships/image" Target="../media/image1258.png"/><Relationship Id="rId32" Type="http://schemas.openxmlformats.org/officeDocument/2006/relationships/image" Target="../media/image1259.png"/><Relationship Id="rId33" Type="http://schemas.openxmlformats.org/officeDocument/2006/relationships/image" Target="../media/image1260.png"/><Relationship Id="rId34" Type="http://schemas.openxmlformats.org/officeDocument/2006/relationships/image" Target="../media/image1261.png"/><Relationship Id="rId35" Type="http://schemas.openxmlformats.org/officeDocument/2006/relationships/image" Target="../media/image1262.png"/><Relationship Id="rId36" Type="http://schemas.openxmlformats.org/officeDocument/2006/relationships/image" Target="../media/image1263.png"/><Relationship Id="rId37" Type="http://schemas.openxmlformats.org/officeDocument/2006/relationships/image" Target="../media/image1264.png"/><Relationship Id="rId38" Type="http://schemas.openxmlformats.org/officeDocument/2006/relationships/image" Target="../media/image1265.png"/><Relationship Id="rId39" Type="http://schemas.openxmlformats.org/officeDocument/2006/relationships/image" Target="../media/image1266.png"/><Relationship Id="rId40" Type="http://schemas.openxmlformats.org/officeDocument/2006/relationships/image" Target="../media/image1267.png"/><Relationship Id="rId41" Type="http://schemas.openxmlformats.org/officeDocument/2006/relationships/image" Target="../media/image1268.png"/><Relationship Id="rId42" Type="http://schemas.openxmlformats.org/officeDocument/2006/relationships/image" Target="../media/image1269.png"/><Relationship Id="rId43" Type="http://schemas.openxmlformats.org/officeDocument/2006/relationships/image" Target="../media/image1270.png"/><Relationship Id="rId44" Type="http://schemas.openxmlformats.org/officeDocument/2006/relationships/image" Target="../media/image1271.png"/><Relationship Id="rId45" Type="http://schemas.openxmlformats.org/officeDocument/2006/relationships/image" Target="../media/image1272.png"/><Relationship Id="rId46" Type="http://schemas.openxmlformats.org/officeDocument/2006/relationships/image" Target="../media/image1273.png"/><Relationship Id="rId47" Type="http://schemas.openxmlformats.org/officeDocument/2006/relationships/image" Target="../media/image1274.png"/><Relationship Id="rId48" Type="http://schemas.openxmlformats.org/officeDocument/2006/relationships/image" Target="../media/image1275.png"/><Relationship Id="rId49" Type="http://schemas.openxmlformats.org/officeDocument/2006/relationships/image" Target="../media/image1276.png"/><Relationship Id="rId50" Type="http://schemas.openxmlformats.org/officeDocument/2006/relationships/image" Target="../media/image1277.png"/><Relationship Id="rId51" Type="http://schemas.openxmlformats.org/officeDocument/2006/relationships/image" Target="../media/image1278.png"/><Relationship Id="rId52" Type="http://schemas.openxmlformats.org/officeDocument/2006/relationships/image" Target="../media/image1279.png"/><Relationship Id="rId53" Type="http://schemas.openxmlformats.org/officeDocument/2006/relationships/image" Target="../media/image1280.png"/><Relationship Id="rId54" Type="http://schemas.openxmlformats.org/officeDocument/2006/relationships/image" Target="../media/image1281.png"/><Relationship Id="rId55" Type="http://schemas.openxmlformats.org/officeDocument/2006/relationships/image" Target="../media/image1282.png"/><Relationship Id="rId56" Type="http://schemas.openxmlformats.org/officeDocument/2006/relationships/image" Target="../media/image1283.png"/><Relationship Id="rId57" Type="http://schemas.openxmlformats.org/officeDocument/2006/relationships/image" Target="../media/image1284.png"/><Relationship Id="rId58" Type="http://schemas.openxmlformats.org/officeDocument/2006/relationships/image" Target="../media/image1285.png"/><Relationship Id="rId59" Type="http://schemas.openxmlformats.org/officeDocument/2006/relationships/image" Target="../media/image1286.png"/><Relationship Id="rId60" Type="http://schemas.openxmlformats.org/officeDocument/2006/relationships/image" Target="../media/image1287.png"/><Relationship Id="rId61" Type="http://schemas.openxmlformats.org/officeDocument/2006/relationships/image" Target="../media/image1288.png"/><Relationship Id="rId62" Type="http://schemas.openxmlformats.org/officeDocument/2006/relationships/image" Target="../media/image1289.png"/><Relationship Id="rId63" Type="http://schemas.openxmlformats.org/officeDocument/2006/relationships/image" Target="../media/image1290.png"/><Relationship Id="rId64" Type="http://schemas.openxmlformats.org/officeDocument/2006/relationships/image" Target="../media/image1291.png"/><Relationship Id="rId65" Type="http://schemas.openxmlformats.org/officeDocument/2006/relationships/image" Target="../media/image1292.png"/><Relationship Id="rId66" Type="http://schemas.openxmlformats.org/officeDocument/2006/relationships/image" Target="../media/image1293.png"/><Relationship Id="rId67" Type="http://schemas.openxmlformats.org/officeDocument/2006/relationships/image" Target="../media/image1294.png"/><Relationship Id="rId68" Type="http://schemas.openxmlformats.org/officeDocument/2006/relationships/image" Target="../media/image1295.png"/><Relationship Id="rId69" Type="http://schemas.openxmlformats.org/officeDocument/2006/relationships/image" Target="../media/image1296.png"/><Relationship Id="rId70" Type="http://schemas.openxmlformats.org/officeDocument/2006/relationships/image" Target="../media/image1297.png"/><Relationship Id="rId71" Type="http://schemas.openxmlformats.org/officeDocument/2006/relationships/image" Target="../media/image1298.png"/><Relationship Id="rId72" Type="http://schemas.openxmlformats.org/officeDocument/2006/relationships/image" Target="../media/image1299.png"/><Relationship Id="rId73" Type="http://schemas.openxmlformats.org/officeDocument/2006/relationships/image" Target="../media/image1300.png"/><Relationship Id="rId74" Type="http://schemas.openxmlformats.org/officeDocument/2006/relationships/image" Target="../media/image1301.png"/><Relationship Id="rId75" Type="http://schemas.openxmlformats.org/officeDocument/2006/relationships/image" Target="../media/image1302.png"/><Relationship Id="rId76" Type="http://schemas.openxmlformats.org/officeDocument/2006/relationships/image" Target="../media/image1303.png"/><Relationship Id="rId77" Type="http://schemas.openxmlformats.org/officeDocument/2006/relationships/image" Target="../media/image1304.png"/><Relationship Id="rId78" Type="http://schemas.openxmlformats.org/officeDocument/2006/relationships/image" Target="../media/image1305.png"/><Relationship Id="rId79" Type="http://schemas.openxmlformats.org/officeDocument/2006/relationships/image" Target="../media/image130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7.png"/><Relationship Id="rId3" Type="http://schemas.openxmlformats.org/officeDocument/2006/relationships/image" Target="../media/image1308.png"/><Relationship Id="rId4" Type="http://schemas.openxmlformats.org/officeDocument/2006/relationships/image" Target="../media/image1309.png"/><Relationship Id="rId5" Type="http://schemas.openxmlformats.org/officeDocument/2006/relationships/image" Target="../media/image1310.png"/><Relationship Id="rId6" Type="http://schemas.openxmlformats.org/officeDocument/2006/relationships/image" Target="../media/image1311.png"/><Relationship Id="rId7" Type="http://schemas.openxmlformats.org/officeDocument/2006/relationships/image" Target="../media/image1312.png"/><Relationship Id="rId8" Type="http://schemas.openxmlformats.org/officeDocument/2006/relationships/image" Target="../media/image1313.png"/><Relationship Id="rId9" Type="http://schemas.openxmlformats.org/officeDocument/2006/relationships/image" Target="../media/image1314.png"/><Relationship Id="rId10" Type="http://schemas.openxmlformats.org/officeDocument/2006/relationships/image" Target="../media/image1315.png"/><Relationship Id="rId11" Type="http://schemas.openxmlformats.org/officeDocument/2006/relationships/image" Target="../media/image1316.png"/><Relationship Id="rId12" Type="http://schemas.openxmlformats.org/officeDocument/2006/relationships/image" Target="../media/image1317.png"/><Relationship Id="rId13" Type="http://schemas.openxmlformats.org/officeDocument/2006/relationships/image" Target="../media/image1318.png"/><Relationship Id="rId14" Type="http://schemas.openxmlformats.org/officeDocument/2006/relationships/image" Target="../media/image1319.png"/><Relationship Id="rId15" Type="http://schemas.openxmlformats.org/officeDocument/2006/relationships/image" Target="../media/image1320.png"/><Relationship Id="rId16" Type="http://schemas.openxmlformats.org/officeDocument/2006/relationships/image" Target="../media/image1321.png"/><Relationship Id="rId17" Type="http://schemas.openxmlformats.org/officeDocument/2006/relationships/image" Target="../media/image1322.png"/><Relationship Id="rId18" Type="http://schemas.openxmlformats.org/officeDocument/2006/relationships/image" Target="../media/image1323.png"/><Relationship Id="rId19" Type="http://schemas.openxmlformats.org/officeDocument/2006/relationships/image" Target="../media/image1324.png"/><Relationship Id="rId20" Type="http://schemas.openxmlformats.org/officeDocument/2006/relationships/image" Target="../media/image1325.png"/><Relationship Id="rId21" Type="http://schemas.openxmlformats.org/officeDocument/2006/relationships/image" Target="../media/image132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7.png"/><Relationship Id="rId3" Type="http://schemas.openxmlformats.org/officeDocument/2006/relationships/image" Target="../media/image1328.png"/><Relationship Id="rId4" Type="http://schemas.openxmlformats.org/officeDocument/2006/relationships/image" Target="../media/image1329.png"/><Relationship Id="rId5" Type="http://schemas.openxmlformats.org/officeDocument/2006/relationships/image" Target="../media/image1330.png"/><Relationship Id="rId6" Type="http://schemas.openxmlformats.org/officeDocument/2006/relationships/image" Target="../media/image1331.png"/><Relationship Id="rId7" Type="http://schemas.openxmlformats.org/officeDocument/2006/relationships/image" Target="../media/image1332.png"/><Relationship Id="rId8" Type="http://schemas.openxmlformats.org/officeDocument/2006/relationships/image" Target="../media/image1333.png"/><Relationship Id="rId9" Type="http://schemas.openxmlformats.org/officeDocument/2006/relationships/image" Target="../media/image1334.png"/><Relationship Id="rId10" Type="http://schemas.openxmlformats.org/officeDocument/2006/relationships/image" Target="../media/image1335.png"/><Relationship Id="rId11" Type="http://schemas.openxmlformats.org/officeDocument/2006/relationships/image" Target="../media/image1336.png"/><Relationship Id="rId12" Type="http://schemas.openxmlformats.org/officeDocument/2006/relationships/image" Target="../media/image1337.png"/><Relationship Id="rId13" Type="http://schemas.openxmlformats.org/officeDocument/2006/relationships/image" Target="../media/image1338.png"/><Relationship Id="rId14" Type="http://schemas.openxmlformats.org/officeDocument/2006/relationships/image" Target="../media/image1339.png"/><Relationship Id="rId15" Type="http://schemas.openxmlformats.org/officeDocument/2006/relationships/image" Target="../media/image1340.png"/><Relationship Id="rId16" Type="http://schemas.openxmlformats.org/officeDocument/2006/relationships/image" Target="../media/image1341.png"/><Relationship Id="rId17" Type="http://schemas.openxmlformats.org/officeDocument/2006/relationships/image" Target="../media/image1342.png"/><Relationship Id="rId18" Type="http://schemas.openxmlformats.org/officeDocument/2006/relationships/image" Target="../media/image1343.png"/><Relationship Id="rId19" Type="http://schemas.openxmlformats.org/officeDocument/2006/relationships/image" Target="../media/image1344.png"/><Relationship Id="rId20" Type="http://schemas.openxmlformats.org/officeDocument/2006/relationships/image" Target="../media/image1345.png"/><Relationship Id="rId21" Type="http://schemas.openxmlformats.org/officeDocument/2006/relationships/image" Target="../media/image1346.png"/><Relationship Id="rId22" Type="http://schemas.openxmlformats.org/officeDocument/2006/relationships/image" Target="../media/image1347.png"/><Relationship Id="rId23" Type="http://schemas.openxmlformats.org/officeDocument/2006/relationships/image" Target="../media/image1348.png"/><Relationship Id="rId24" Type="http://schemas.openxmlformats.org/officeDocument/2006/relationships/image" Target="../media/image1349.png"/><Relationship Id="rId25" Type="http://schemas.openxmlformats.org/officeDocument/2006/relationships/image" Target="../media/image1350.png"/><Relationship Id="rId26" Type="http://schemas.openxmlformats.org/officeDocument/2006/relationships/image" Target="../media/image1351.png"/><Relationship Id="rId27" Type="http://schemas.openxmlformats.org/officeDocument/2006/relationships/image" Target="../media/image1352.png"/><Relationship Id="rId28" Type="http://schemas.openxmlformats.org/officeDocument/2006/relationships/image" Target="../media/image1353.png"/><Relationship Id="rId29" Type="http://schemas.openxmlformats.org/officeDocument/2006/relationships/image" Target="../media/image1354.png"/><Relationship Id="rId30" Type="http://schemas.openxmlformats.org/officeDocument/2006/relationships/image" Target="../media/image1355.png"/><Relationship Id="rId31" Type="http://schemas.openxmlformats.org/officeDocument/2006/relationships/image" Target="../media/image1356.png"/><Relationship Id="rId32" Type="http://schemas.openxmlformats.org/officeDocument/2006/relationships/image" Target="../media/image1357.png"/><Relationship Id="rId33" Type="http://schemas.openxmlformats.org/officeDocument/2006/relationships/image" Target="../media/image1358.png"/><Relationship Id="rId34" Type="http://schemas.openxmlformats.org/officeDocument/2006/relationships/image" Target="../media/image1359.png"/><Relationship Id="rId35" Type="http://schemas.openxmlformats.org/officeDocument/2006/relationships/image" Target="../media/image1360.png"/><Relationship Id="rId36" Type="http://schemas.openxmlformats.org/officeDocument/2006/relationships/image" Target="../media/image1361.png"/><Relationship Id="rId37" Type="http://schemas.openxmlformats.org/officeDocument/2006/relationships/image" Target="../media/image1362.png"/><Relationship Id="rId38" Type="http://schemas.openxmlformats.org/officeDocument/2006/relationships/image" Target="../media/image1363.png"/><Relationship Id="rId39" Type="http://schemas.openxmlformats.org/officeDocument/2006/relationships/image" Target="../media/image1364.png"/><Relationship Id="rId40" Type="http://schemas.openxmlformats.org/officeDocument/2006/relationships/image" Target="../media/image1365.png"/><Relationship Id="rId41" Type="http://schemas.openxmlformats.org/officeDocument/2006/relationships/image" Target="../media/image1366.png"/><Relationship Id="rId42" Type="http://schemas.openxmlformats.org/officeDocument/2006/relationships/image" Target="../media/image1367.png"/><Relationship Id="rId43" Type="http://schemas.openxmlformats.org/officeDocument/2006/relationships/image" Target="../media/image1368.png"/><Relationship Id="rId44" Type="http://schemas.openxmlformats.org/officeDocument/2006/relationships/image" Target="../media/image1369.png"/><Relationship Id="rId45" Type="http://schemas.openxmlformats.org/officeDocument/2006/relationships/image" Target="../media/image1370.png"/><Relationship Id="rId46" Type="http://schemas.openxmlformats.org/officeDocument/2006/relationships/image" Target="../media/image1371.png"/><Relationship Id="rId47" Type="http://schemas.openxmlformats.org/officeDocument/2006/relationships/image" Target="../media/image1372.png"/><Relationship Id="rId48" Type="http://schemas.openxmlformats.org/officeDocument/2006/relationships/image" Target="../media/image1373.png"/><Relationship Id="rId49" Type="http://schemas.openxmlformats.org/officeDocument/2006/relationships/image" Target="../media/image1374.png"/><Relationship Id="rId50" Type="http://schemas.openxmlformats.org/officeDocument/2006/relationships/image" Target="../media/image1375.png"/><Relationship Id="rId51" Type="http://schemas.openxmlformats.org/officeDocument/2006/relationships/image" Target="../media/image1376.png"/><Relationship Id="rId52" Type="http://schemas.openxmlformats.org/officeDocument/2006/relationships/image" Target="../media/image1377.png"/><Relationship Id="rId53" Type="http://schemas.openxmlformats.org/officeDocument/2006/relationships/image" Target="../media/image1378.png"/><Relationship Id="rId54" Type="http://schemas.openxmlformats.org/officeDocument/2006/relationships/image" Target="../media/image1379.png"/><Relationship Id="rId55" Type="http://schemas.openxmlformats.org/officeDocument/2006/relationships/image" Target="../media/image1380.png"/><Relationship Id="rId56" Type="http://schemas.openxmlformats.org/officeDocument/2006/relationships/image" Target="../media/image1381.png"/><Relationship Id="rId57" Type="http://schemas.openxmlformats.org/officeDocument/2006/relationships/image" Target="../media/image1382.png"/><Relationship Id="rId58" Type="http://schemas.openxmlformats.org/officeDocument/2006/relationships/image" Target="../media/image1383.png"/><Relationship Id="rId59" Type="http://schemas.openxmlformats.org/officeDocument/2006/relationships/image" Target="../media/image1384.png"/><Relationship Id="rId60" Type="http://schemas.openxmlformats.org/officeDocument/2006/relationships/image" Target="../media/image1385.png"/><Relationship Id="rId61" Type="http://schemas.openxmlformats.org/officeDocument/2006/relationships/image" Target="../media/image1386.png"/><Relationship Id="rId62" Type="http://schemas.openxmlformats.org/officeDocument/2006/relationships/image" Target="../media/image1387.png"/><Relationship Id="rId63" Type="http://schemas.openxmlformats.org/officeDocument/2006/relationships/image" Target="../media/image1388.png"/><Relationship Id="rId64" Type="http://schemas.openxmlformats.org/officeDocument/2006/relationships/image" Target="../media/image1389.png"/><Relationship Id="rId65" Type="http://schemas.openxmlformats.org/officeDocument/2006/relationships/image" Target="../media/image1390.png"/><Relationship Id="rId66" Type="http://schemas.openxmlformats.org/officeDocument/2006/relationships/image" Target="../media/image1391.png"/><Relationship Id="rId67" Type="http://schemas.openxmlformats.org/officeDocument/2006/relationships/image" Target="../media/image1392.png"/><Relationship Id="rId68" Type="http://schemas.openxmlformats.org/officeDocument/2006/relationships/image" Target="../media/image1393.png"/><Relationship Id="rId69" Type="http://schemas.openxmlformats.org/officeDocument/2006/relationships/image" Target="../media/image1394.png"/><Relationship Id="rId70" Type="http://schemas.openxmlformats.org/officeDocument/2006/relationships/image" Target="../media/image1395.png"/><Relationship Id="rId71" Type="http://schemas.openxmlformats.org/officeDocument/2006/relationships/image" Target="../media/image1396.png"/><Relationship Id="rId72" Type="http://schemas.openxmlformats.org/officeDocument/2006/relationships/image" Target="../media/image1397.png"/><Relationship Id="rId73" Type="http://schemas.openxmlformats.org/officeDocument/2006/relationships/image" Target="../media/image1398.png"/><Relationship Id="rId74" Type="http://schemas.openxmlformats.org/officeDocument/2006/relationships/image" Target="../media/image1399.png"/><Relationship Id="rId75" Type="http://schemas.openxmlformats.org/officeDocument/2006/relationships/image" Target="../media/image1400.png"/><Relationship Id="rId76" Type="http://schemas.openxmlformats.org/officeDocument/2006/relationships/image" Target="../media/image1401.png"/><Relationship Id="rId77" Type="http://schemas.openxmlformats.org/officeDocument/2006/relationships/image" Target="../media/image1402.png"/><Relationship Id="rId78" Type="http://schemas.openxmlformats.org/officeDocument/2006/relationships/image" Target="../media/image1403.png"/><Relationship Id="rId79" Type="http://schemas.openxmlformats.org/officeDocument/2006/relationships/image" Target="../media/image1404.png"/><Relationship Id="rId80" Type="http://schemas.openxmlformats.org/officeDocument/2006/relationships/image" Target="../media/image140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6.png"/><Relationship Id="rId3" Type="http://schemas.openxmlformats.org/officeDocument/2006/relationships/image" Target="../media/image1407.png"/><Relationship Id="rId4" Type="http://schemas.openxmlformats.org/officeDocument/2006/relationships/image" Target="../media/image1408.png"/><Relationship Id="rId5" Type="http://schemas.openxmlformats.org/officeDocument/2006/relationships/image" Target="../media/image1409.png"/><Relationship Id="rId6" Type="http://schemas.openxmlformats.org/officeDocument/2006/relationships/image" Target="../media/image1410.png"/><Relationship Id="rId7" Type="http://schemas.openxmlformats.org/officeDocument/2006/relationships/image" Target="../media/image1411.png"/><Relationship Id="rId8" Type="http://schemas.openxmlformats.org/officeDocument/2006/relationships/image" Target="../media/image1412.png"/><Relationship Id="rId9" Type="http://schemas.openxmlformats.org/officeDocument/2006/relationships/image" Target="../media/image1413.png"/><Relationship Id="rId10" Type="http://schemas.openxmlformats.org/officeDocument/2006/relationships/image" Target="../media/image1414.png"/><Relationship Id="rId11" Type="http://schemas.openxmlformats.org/officeDocument/2006/relationships/image" Target="../media/image1415.png"/><Relationship Id="rId12" Type="http://schemas.openxmlformats.org/officeDocument/2006/relationships/image" Target="../media/image1416.png"/><Relationship Id="rId13" Type="http://schemas.openxmlformats.org/officeDocument/2006/relationships/image" Target="../media/image1417.png"/><Relationship Id="rId14" Type="http://schemas.openxmlformats.org/officeDocument/2006/relationships/image" Target="../media/image1418.png"/><Relationship Id="rId15" Type="http://schemas.openxmlformats.org/officeDocument/2006/relationships/image" Target="../media/image1419.png"/><Relationship Id="rId16" Type="http://schemas.openxmlformats.org/officeDocument/2006/relationships/image" Target="../media/image1420.png"/><Relationship Id="rId17" Type="http://schemas.openxmlformats.org/officeDocument/2006/relationships/image" Target="../media/image1421.png"/><Relationship Id="rId18" Type="http://schemas.openxmlformats.org/officeDocument/2006/relationships/image" Target="../media/image1422.png"/><Relationship Id="rId19" Type="http://schemas.openxmlformats.org/officeDocument/2006/relationships/image" Target="../media/image1423.png"/><Relationship Id="rId20" Type="http://schemas.openxmlformats.org/officeDocument/2006/relationships/image" Target="../media/image1424.png"/><Relationship Id="rId21" Type="http://schemas.openxmlformats.org/officeDocument/2006/relationships/image" Target="../media/image1425.png"/><Relationship Id="rId22" Type="http://schemas.openxmlformats.org/officeDocument/2006/relationships/image" Target="../media/image1426.png"/><Relationship Id="rId23" Type="http://schemas.openxmlformats.org/officeDocument/2006/relationships/image" Target="../media/image1427.png"/><Relationship Id="rId24" Type="http://schemas.openxmlformats.org/officeDocument/2006/relationships/image" Target="../media/image1428.png"/><Relationship Id="rId25" Type="http://schemas.openxmlformats.org/officeDocument/2006/relationships/image" Target="../media/image1429.png"/><Relationship Id="rId26" Type="http://schemas.openxmlformats.org/officeDocument/2006/relationships/image" Target="../media/image1430.png"/><Relationship Id="rId27" Type="http://schemas.openxmlformats.org/officeDocument/2006/relationships/image" Target="../media/image1431.png"/><Relationship Id="rId28" Type="http://schemas.openxmlformats.org/officeDocument/2006/relationships/image" Target="../media/image1432.png"/><Relationship Id="rId29" Type="http://schemas.openxmlformats.org/officeDocument/2006/relationships/image" Target="../media/image1433.png"/><Relationship Id="rId30" Type="http://schemas.openxmlformats.org/officeDocument/2006/relationships/image" Target="../media/image1434.png"/><Relationship Id="rId31" Type="http://schemas.openxmlformats.org/officeDocument/2006/relationships/image" Target="../media/image1435.png"/><Relationship Id="rId32" Type="http://schemas.openxmlformats.org/officeDocument/2006/relationships/image" Target="../media/image1436.png"/><Relationship Id="rId33" Type="http://schemas.openxmlformats.org/officeDocument/2006/relationships/image" Target="../media/image1437.png"/><Relationship Id="rId34" Type="http://schemas.openxmlformats.org/officeDocument/2006/relationships/image" Target="../media/image143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9.png"/><Relationship Id="rId3" Type="http://schemas.openxmlformats.org/officeDocument/2006/relationships/image" Target="../media/image1440.png"/><Relationship Id="rId4" Type="http://schemas.openxmlformats.org/officeDocument/2006/relationships/image" Target="../media/image1441.png"/><Relationship Id="rId5" Type="http://schemas.openxmlformats.org/officeDocument/2006/relationships/image" Target="../media/image1442.png"/><Relationship Id="rId6" Type="http://schemas.openxmlformats.org/officeDocument/2006/relationships/image" Target="../media/image1443.png"/><Relationship Id="rId7" Type="http://schemas.openxmlformats.org/officeDocument/2006/relationships/image" Target="../media/image1444.png"/><Relationship Id="rId8" Type="http://schemas.openxmlformats.org/officeDocument/2006/relationships/image" Target="../media/image1445.png"/><Relationship Id="rId9" Type="http://schemas.openxmlformats.org/officeDocument/2006/relationships/image" Target="../media/image1446.png"/><Relationship Id="rId10" Type="http://schemas.openxmlformats.org/officeDocument/2006/relationships/image" Target="../media/image1447.png"/><Relationship Id="rId11" Type="http://schemas.openxmlformats.org/officeDocument/2006/relationships/image" Target="../media/image1448.png"/><Relationship Id="rId12" Type="http://schemas.openxmlformats.org/officeDocument/2006/relationships/image" Target="../media/image1449.png"/><Relationship Id="rId13" Type="http://schemas.openxmlformats.org/officeDocument/2006/relationships/image" Target="../media/image1450.png"/><Relationship Id="rId14" Type="http://schemas.openxmlformats.org/officeDocument/2006/relationships/image" Target="../media/image1451.png"/><Relationship Id="rId15" Type="http://schemas.openxmlformats.org/officeDocument/2006/relationships/image" Target="../media/image1452.png"/><Relationship Id="rId16" Type="http://schemas.openxmlformats.org/officeDocument/2006/relationships/image" Target="../media/image1453.png"/><Relationship Id="rId17" Type="http://schemas.openxmlformats.org/officeDocument/2006/relationships/image" Target="../media/image1454.png"/><Relationship Id="rId18" Type="http://schemas.openxmlformats.org/officeDocument/2006/relationships/image" Target="../media/image1455.png"/><Relationship Id="rId19" Type="http://schemas.openxmlformats.org/officeDocument/2006/relationships/image" Target="../media/image1456.png"/><Relationship Id="rId20" Type="http://schemas.openxmlformats.org/officeDocument/2006/relationships/image" Target="../media/image1457.png"/><Relationship Id="rId21" Type="http://schemas.openxmlformats.org/officeDocument/2006/relationships/image" Target="../media/image1458.png"/><Relationship Id="rId22" Type="http://schemas.openxmlformats.org/officeDocument/2006/relationships/image" Target="../media/image1459.png"/><Relationship Id="rId23" Type="http://schemas.openxmlformats.org/officeDocument/2006/relationships/image" Target="../media/image1460.png"/><Relationship Id="rId24" Type="http://schemas.openxmlformats.org/officeDocument/2006/relationships/image" Target="../media/image1461.png"/><Relationship Id="rId25" Type="http://schemas.openxmlformats.org/officeDocument/2006/relationships/image" Target="../media/image1462.png"/><Relationship Id="rId26" Type="http://schemas.openxmlformats.org/officeDocument/2006/relationships/image" Target="../media/image1463.png"/><Relationship Id="rId27" Type="http://schemas.openxmlformats.org/officeDocument/2006/relationships/image" Target="../media/image1464.png"/><Relationship Id="rId28" Type="http://schemas.openxmlformats.org/officeDocument/2006/relationships/image" Target="../media/image1465.png"/><Relationship Id="rId29" Type="http://schemas.openxmlformats.org/officeDocument/2006/relationships/image" Target="../media/image1466.png"/><Relationship Id="rId30" Type="http://schemas.openxmlformats.org/officeDocument/2006/relationships/image" Target="../media/image1467.png"/><Relationship Id="rId31" Type="http://schemas.openxmlformats.org/officeDocument/2006/relationships/image" Target="../media/image1468.png"/><Relationship Id="rId32" Type="http://schemas.openxmlformats.org/officeDocument/2006/relationships/image" Target="../media/image1469.png"/><Relationship Id="rId33" Type="http://schemas.openxmlformats.org/officeDocument/2006/relationships/image" Target="../media/image1470.png"/><Relationship Id="rId34" Type="http://schemas.openxmlformats.org/officeDocument/2006/relationships/image" Target="../media/image1471.png"/><Relationship Id="rId35" Type="http://schemas.openxmlformats.org/officeDocument/2006/relationships/image" Target="../media/image1472.png"/><Relationship Id="rId36" Type="http://schemas.openxmlformats.org/officeDocument/2006/relationships/image" Target="../media/image1473.png"/><Relationship Id="rId37" Type="http://schemas.openxmlformats.org/officeDocument/2006/relationships/image" Target="../media/image1474.png"/><Relationship Id="rId38" Type="http://schemas.openxmlformats.org/officeDocument/2006/relationships/image" Target="../media/image1475.png"/><Relationship Id="rId39" Type="http://schemas.openxmlformats.org/officeDocument/2006/relationships/image" Target="../media/image1476.png"/><Relationship Id="rId40" Type="http://schemas.openxmlformats.org/officeDocument/2006/relationships/image" Target="../media/image1477.png"/><Relationship Id="rId41" Type="http://schemas.openxmlformats.org/officeDocument/2006/relationships/image" Target="../media/image1478.png"/><Relationship Id="rId42" Type="http://schemas.openxmlformats.org/officeDocument/2006/relationships/image" Target="../media/image1479.png"/><Relationship Id="rId43" Type="http://schemas.openxmlformats.org/officeDocument/2006/relationships/image" Target="../media/image1480.png"/><Relationship Id="rId44" Type="http://schemas.openxmlformats.org/officeDocument/2006/relationships/image" Target="../media/image1481.png"/><Relationship Id="rId45" Type="http://schemas.openxmlformats.org/officeDocument/2006/relationships/image" Target="../media/image1482.png"/><Relationship Id="rId46" Type="http://schemas.openxmlformats.org/officeDocument/2006/relationships/image" Target="../media/image1483.png"/><Relationship Id="rId47" Type="http://schemas.openxmlformats.org/officeDocument/2006/relationships/image" Target="../media/image1484.png"/><Relationship Id="rId48" Type="http://schemas.openxmlformats.org/officeDocument/2006/relationships/image" Target="../media/image1485.png"/><Relationship Id="rId49" Type="http://schemas.openxmlformats.org/officeDocument/2006/relationships/image" Target="../media/image1486.png"/><Relationship Id="rId50" Type="http://schemas.openxmlformats.org/officeDocument/2006/relationships/image" Target="../media/image1487.png"/><Relationship Id="rId51" Type="http://schemas.openxmlformats.org/officeDocument/2006/relationships/image" Target="../media/image1488.png"/><Relationship Id="rId52" Type="http://schemas.openxmlformats.org/officeDocument/2006/relationships/image" Target="../media/image148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0.png"/><Relationship Id="rId3" Type="http://schemas.openxmlformats.org/officeDocument/2006/relationships/image" Target="../media/image1491.png"/><Relationship Id="rId4" Type="http://schemas.openxmlformats.org/officeDocument/2006/relationships/image" Target="../media/image1492.png"/><Relationship Id="rId5" Type="http://schemas.openxmlformats.org/officeDocument/2006/relationships/image" Target="../media/image1493.png"/><Relationship Id="rId6" Type="http://schemas.openxmlformats.org/officeDocument/2006/relationships/image" Target="../media/image1494.png"/><Relationship Id="rId7" Type="http://schemas.openxmlformats.org/officeDocument/2006/relationships/image" Target="../media/image1495.png"/><Relationship Id="rId8" Type="http://schemas.openxmlformats.org/officeDocument/2006/relationships/image" Target="../media/image1496.png"/><Relationship Id="rId9" Type="http://schemas.openxmlformats.org/officeDocument/2006/relationships/image" Target="../media/image1497.png"/><Relationship Id="rId10" Type="http://schemas.openxmlformats.org/officeDocument/2006/relationships/image" Target="../media/image1498.png"/><Relationship Id="rId11" Type="http://schemas.openxmlformats.org/officeDocument/2006/relationships/image" Target="../media/image1499.png"/><Relationship Id="rId12" Type="http://schemas.openxmlformats.org/officeDocument/2006/relationships/image" Target="../media/image1500.png"/><Relationship Id="rId13" Type="http://schemas.openxmlformats.org/officeDocument/2006/relationships/image" Target="../media/image1501.png"/><Relationship Id="rId14" Type="http://schemas.openxmlformats.org/officeDocument/2006/relationships/image" Target="../media/image1502.png"/><Relationship Id="rId15" Type="http://schemas.openxmlformats.org/officeDocument/2006/relationships/image" Target="../media/image1503.png"/><Relationship Id="rId16" Type="http://schemas.openxmlformats.org/officeDocument/2006/relationships/image" Target="../media/image1504.png"/><Relationship Id="rId17" Type="http://schemas.openxmlformats.org/officeDocument/2006/relationships/image" Target="../media/image1505.png"/><Relationship Id="rId18" Type="http://schemas.openxmlformats.org/officeDocument/2006/relationships/image" Target="../media/image1506.png"/><Relationship Id="rId19" Type="http://schemas.openxmlformats.org/officeDocument/2006/relationships/image" Target="../media/image1507.png"/><Relationship Id="rId20" Type="http://schemas.openxmlformats.org/officeDocument/2006/relationships/image" Target="../media/image1508.png"/><Relationship Id="rId21" Type="http://schemas.openxmlformats.org/officeDocument/2006/relationships/image" Target="../media/image1509.png"/><Relationship Id="rId22" Type="http://schemas.openxmlformats.org/officeDocument/2006/relationships/image" Target="../media/image1510.png"/><Relationship Id="rId23" Type="http://schemas.openxmlformats.org/officeDocument/2006/relationships/image" Target="../media/image1511.png"/><Relationship Id="rId24" Type="http://schemas.openxmlformats.org/officeDocument/2006/relationships/image" Target="../media/image1512.png"/><Relationship Id="rId25" Type="http://schemas.openxmlformats.org/officeDocument/2006/relationships/image" Target="../media/image1513.png"/><Relationship Id="rId26" Type="http://schemas.openxmlformats.org/officeDocument/2006/relationships/image" Target="../media/image1514.png"/><Relationship Id="rId27" Type="http://schemas.openxmlformats.org/officeDocument/2006/relationships/image" Target="../media/image1515.png"/><Relationship Id="rId28" Type="http://schemas.openxmlformats.org/officeDocument/2006/relationships/image" Target="../media/image1516.png"/><Relationship Id="rId29" Type="http://schemas.openxmlformats.org/officeDocument/2006/relationships/image" Target="../media/image1517.png"/><Relationship Id="rId30" Type="http://schemas.openxmlformats.org/officeDocument/2006/relationships/image" Target="../media/image1518.png"/><Relationship Id="rId31" Type="http://schemas.openxmlformats.org/officeDocument/2006/relationships/image" Target="../media/image1519.png"/><Relationship Id="rId32" Type="http://schemas.openxmlformats.org/officeDocument/2006/relationships/image" Target="../media/image1520.png"/><Relationship Id="rId33" Type="http://schemas.openxmlformats.org/officeDocument/2006/relationships/image" Target="../media/image1521.png"/><Relationship Id="rId34" Type="http://schemas.openxmlformats.org/officeDocument/2006/relationships/image" Target="../media/image1522.png"/><Relationship Id="rId35" Type="http://schemas.openxmlformats.org/officeDocument/2006/relationships/image" Target="../media/image1523.png"/><Relationship Id="rId36" Type="http://schemas.openxmlformats.org/officeDocument/2006/relationships/image" Target="../media/image1524.png"/><Relationship Id="rId37" Type="http://schemas.openxmlformats.org/officeDocument/2006/relationships/image" Target="../media/image1525.png"/><Relationship Id="rId38" Type="http://schemas.openxmlformats.org/officeDocument/2006/relationships/image" Target="../media/image1526.png"/><Relationship Id="rId39" Type="http://schemas.openxmlformats.org/officeDocument/2006/relationships/image" Target="../media/image1527.png"/><Relationship Id="rId40" Type="http://schemas.openxmlformats.org/officeDocument/2006/relationships/image" Target="../media/image1528.png"/><Relationship Id="rId41" Type="http://schemas.openxmlformats.org/officeDocument/2006/relationships/image" Target="../media/image1529.png"/><Relationship Id="rId42" Type="http://schemas.openxmlformats.org/officeDocument/2006/relationships/image" Target="../media/image1530.png"/><Relationship Id="rId43" Type="http://schemas.openxmlformats.org/officeDocument/2006/relationships/image" Target="../media/image1531.png"/><Relationship Id="rId44" Type="http://schemas.openxmlformats.org/officeDocument/2006/relationships/image" Target="../media/image1532.png"/><Relationship Id="rId45" Type="http://schemas.openxmlformats.org/officeDocument/2006/relationships/image" Target="../media/image1533.png"/><Relationship Id="rId46" Type="http://schemas.openxmlformats.org/officeDocument/2006/relationships/image" Target="../media/image1534.png"/><Relationship Id="rId47" Type="http://schemas.openxmlformats.org/officeDocument/2006/relationships/image" Target="../media/image1535.png"/><Relationship Id="rId48" Type="http://schemas.openxmlformats.org/officeDocument/2006/relationships/image" Target="../media/image1536.png"/><Relationship Id="rId49" Type="http://schemas.openxmlformats.org/officeDocument/2006/relationships/image" Target="../media/image1537.png"/><Relationship Id="rId50" Type="http://schemas.openxmlformats.org/officeDocument/2006/relationships/image" Target="../media/image1538.png"/><Relationship Id="rId51" Type="http://schemas.openxmlformats.org/officeDocument/2006/relationships/image" Target="../media/image1539.png"/><Relationship Id="rId52" Type="http://schemas.openxmlformats.org/officeDocument/2006/relationships/image" Target="../media/image1540.png"/><Relationship Id="rId53" Type="http://schemas.openxmlformats.org/officeDocument/2006/relationships/image" Target="../media/image1541.png"/><Relationship Id="rId54" Type="http://schemas.openxmlformats.org/officeDocument/2006/relationships/image" Target="../media/image1542.png"/><Relationship Id="rId55" Type="http://schemas.openxmlformats.org/officeDocument/2006/relationships/image" Target="../media/image1543.png"/><Relationship Id="rId56" Type="http://schemas.openxmlformats.org/officeDocument/2006/relationships/image" Target="../media/image1544.png"/><Relationship Id="rId57" Type="http://schemas.openxmlformats.org/officeDocument/2006/relationships/image" Target="../media/image1545.png"/><Relationship Id="rId58" Type="http://schemas.openxmlformats.org/officeDocument/2006/relationships/image" Target="../media/image1546.png"/><Relationship Id="rId59" Type="http://schemas.openxmlformats.org/officeDocument/2006/relationships/image" Target="../media/image1547.png"/><Relationship Id="rId60" Type="http://schemas.openxmlformats.org/officeDocument/2006/relationships/image" Target="../media/image1548.png"/><Relationship Id="rId61" Type="http://schemas.openxmlformats.org/officeDocument/2006/relationships/image" Target="../media/image1549.png"/><Relationship Id="rId62" Type="http://schemas.openxmlformats.org/officeDocument/2006/relationships/image" Target="../media/image1550.png"/><Relationship Id="rId63" Type="http://schemas.openxmlformats.org/officeDocument/2006/relationships/image" Target="../media/image1551.png"/><Relationship Id="rId64" Type="http://schemas.openxmlformats.org/officeDocument/2006/relationships/image" Target="../media/image1552.png"/><Relationship Id="rId65" Type="http://schemas.openxmlformats.org/officeDocument/2006/relationships/image" Target="../media/image1553.png"/><Relationship Id="rId66" Type="http://schemas.openxmlformats.org/officeDocument/2006/relationships/image" Target="../media/image1554.png"/><Relationship Id="rId67" Type="http://schemas.openxmlformats.org/officeDocument/2006/relationships/image" Target="../media/image1555.png"/><Relationship Id="rId68" Type="http://schemas.openxmlformats.org/officeDocument/2006/relationships/image" Target="../media/image1556.png"/><Relationship Id="rId69" Type="http://schemas.openxmlformats.org/officeDocument/2006/relationships/image" Target="../media/image1557.png"/><Relationship Id="rId70" Type="http://schemas.openxmlformats.org/officeDocument/2006/relationships/image" Target="../media/image1558.png"/><Relationship Id="rId71" Type="http://schemas.openxmlformats.org/officeDocument/2006/relationships/image" Target="../media/image1559.png"/><Relationship Id="rId72" Type="http://schemas.openxmlformats.org/officeDocument/2006/relationships/image" Target="../media/image1560.png"/><Relationship Id="rId73" Type="http://schemas.openxmlformats.org/officeDocument/2006/relationships/image" Target="../media/image1561.png"/><Relationship Id="rId74" Type="http://schemas.openxmlformats.org/officeDocument/2006/relationships/image" Target="../media/image1562.png"/><Relationship Id="rId75" Type="http://schemas.openxmlformats.org/officeDocument/2006/relationships/image" Target="../media/image1563.png"/><Relationship Id="rId76" Type="http://schemas.openxmlformats.org/officeDocument/2006/relationships/image" Target="../media/image1564.png"/><Relationship Id="rId77" Type="http://schemas.openxmlformats.org/officeDocument/2006/relationships/image" Target="../media/image1565.png"/><Relationship Id="rId78" Type="http://schemas.openxmlformats.org/officeDocument/2006/relationships/image" Target="../media/image1566.png"/><Relationship Id="rId79" Type="http://schemas.openxmlformats.org/officeDocument/2006/relationships/image" Target="../media/image1567.png"/><Relationship Id="rId80" Type="http://schemas.openxmlformats.org/officeDocument/2006/relationships/image" Target="../media/image1568.png"/><Relationship Id="rId81" Type="http://schemas.openxmlformats.org/officeDocument/2006/relationships/image" Target="../media/image1569.png"/><Relationship Id="rId82" Type="http://schemas.openxmlformats.org/officeDocument/2006/relationships/image" Target="../media/image1570.png"/><Relationship Id="rId83" Type="http://schemas.openxmlformats.org/officeDocument/2006/relationships/image" Target="../media/image1571.png"/><Relationship Id="rId84" Type="http://schemas.openxmlformats.org/officeDocument/2006/relationships/image" Target="../media/image1572.png"/><Relationship Id="rId85" Type="http://schemas.openxmlformats.org/officeDocument/2006/relationships/image" Target="../media/image1573.png"/><Relationship Id="rId86" Type="http://schemas.openxmlformats.org/officeDocument/2006/relationships/image" Target="../media/image1574.png"/><Relationship Id="rId87" Type="http://schemas.openxmlformats.org/officeDocument/2006/relationships/image" Target="../media/image1575.png"/><Relationship Id="rId88" Type="http://schemas.openxmlformats.org/officeDocument/2006/relationships/image" Target="../media/image1576.png"/><Relationship Id="rId89" Type="http://schemas.openxmlformats.org/officeDocument/2006/relationships/image" Target="../media/image1577.png"/><Relationship Id="rId90" Type="http://schemas.openxmlformats.org/officeDocument/2006/relationships/image" Target="../media/image1578.png"/><Relationship Id="rId91" Type="http://schemas.openxmlformats.org/officeDocument/2006/relationships/image" Target="../media/image1579.png"/><Relationship Id="rId92" Type="http://schemas.openxmlformats.org/officeDocument/2006/relationships/image" Target="../media/image1580.png"/><Relationship Id="rId93" Type="http://schemas.openxmlformats.org/officeDocument/2006/relationships/image" Target="../media/image1581.png"/><Relationship Id="rId94" Type="http://schemas.openxmlformats.org/officeDocument/2006/relationships/image" Target="../media/image158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3.png"/><Relationship Id="rId3" Type="http://schemas.openxmlformats.org/officeDocument/2006/relationships/image" Target="../media/image1584.png"/><Relationship Id="rId4" Type="http://schemas.openxmlformats.org/officeDocument/2006/relationships/image" Target="../media/image1585.png"/><Relationship Id="rId5" Type="http://schemas.openxmlformats.org/officeDocument/2006/relationships/image" Target="../media/image1586.png"/><Relationship Id="rId6" Type="http://schemas.openxmlformats.org/officeDocument/2006/relationships/image" Target="../media/image1587.png"/><Relationship Id="rId7" Type="http://schemas.openxmlformats.org/officeDocument/2006/relationships/image" Target="../media/image1588.png"/><Relationship Id="rId8" Type="http://schemas.openxmlformats.org/officeDocument/2006/relationships/image" Target="../media/image1589.png"/><Relationship Id="rId9" Type="http://schemas.openxmlformats.org/officeDocument/2006/relationships/image" Target="../media/image1590.png"/><Relationship Id="rId10" Type="http://schemas.openxmlformats.org/officeDocument/2006/relationships/image" Target="../media/image1591.png"/><Relationship Id="rId11" Type="http://schemas.openxmlformats.org/officeDocument/2006/relationships/image" Target="../media/image1592.png"/><Relationship Id="rId12" Type="http://schemas.openxmlformats.org/officeDocument/2006/relationships/image" Target="../media/image1593.png"/><Relationship Id="rId13" Type="http://schemas.openxmlformats.org/officeDocument/2006/relationships/image" Target="../media/image1594.png"/><Relationship Id="rId14" Type="http://schemas.openxmlformats.org/officeDocument/2006/relationships/image" Target="../media/image1595.png"/><Relationship Id="rId15" Type="http://schemas.openxmlformats.org/officeDocument/2006/relationships/image" Target="../media/image1596.png"/><Relationship Id="rId16" Type="http://schemas.openxmlformats.org/officeDocument/2006/relationships/image" Target="../media/image1597.png"/><Relationship Id="rId17" Type="http://schemas.openxmlformats.org/officeDocument/2006/relationships/image" Target="../media/image1598.png"/><Relationship Id="rId18" Type="http://schemas.openxmlformats.org/officeDocument/2006/relationships/image" Target="../media/image1599.png"/><Relationship Id="rId19" Type="http://schemas.openxmlformats.org/officeDocument/2006/relationships/image" Target="../media/image1600.png"/><Relationship Id="rId20" Type="http://schemas.openxmlformats.org/officeDocument/2006/relationships/image" Target="../media/image1601.png"/><Relationship Id="rId21" Type="http://schemas.openxmlformats.org/officeDocument/2006/relationships/image" Target="../media/image1602.png"/><Relationship Id="rId22" Type="http://schemas.openxmlformats.org/officeDocument/2006/relationships/image" Target="../media/image1603.png"/><Relationship Id="rId23" Type="http://schemas.openxmlformats.org/officeDocument/2006/relationships/image" Target="../media/image1604.png"/><Relationship Id="rId24" Type="http://schemas.openxmlformats.org/officeDocument/2006/relationships/image" Target="../media/image1605.png"/><Relationship Id="rId25" Type="http://schemas.openxmlformats.org/officeDocument/2006/relationships/image" Target="../media/image1606.png"/><Relationship Id="rId26" Type="http://schemas.openxmlformats.org/officeDocument/2006/relationships/image" Target="../media/image1607.png"/><Relationship Id="rId27" Type="http://schemas.openxmlformats.org/officeDocument/2006/relationships/image" Target="../media/image1608.png"/><Relationship Id="rId28" Type="http://schemas.openxmlformats.org/officeDocument/2006/relationships/image" Target="../media/image1609.png"/><Relationship Id="rId29" Type="http://schemas.openxmlformats.org/officeDocument/2006/relationships/image" Target="../media/image1610.png"/><Relationship Id="rId30" Type="http://schemas.openxmlformats.org/officeDocument/2006/relationships/image" Target="../media/image1611.png"/><Relationship Id="rId31" Type="http://schemas.openxmlformats.org/officeDocument/2006/relationships/image" Target="../media/image1612.png"/><Relationship Id="rId32" Type="http://schemas.openxmlformats.org/officeDocument/2006/relationships/image" Target="../media/image1613.png"/><Relationship Id="rId33" Type="http://schemas.openxmlformats.org/officeDocument/2006/relationships/image" Target="../media/image1614.png"/><Relationship Id="rId34" Type="http://schemas.openxmlformats.org/officeDocument/2006/relationships/image" Target="../media/image1615.png"/><Relationship Id="rId35" Type="http://schemas.openxmlformats.org/officeDocument/2006/relationships/image" Target="../media/image1616.png"/><Relationship Id="rId36" Type="http://schemas.openxmlformats.org/officeDocument/2006/relationships/image" Target="../media/image16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Relationship Id="rId20" Type="http://schemas.openxmlformats.org/officeDocument/2006/relationships/image" Target="../media/image135.png"/><Relationship Id="rId21" Type="http://schemas.openxmlformats.org/officeDocument/2006/relationships/image" Target="../media/image136.png"/><Relationship Id="rId22" Type="http://schemas.openxmlformats.org/officeDocument/2006/relationships/image" Target="../media/image137.png"/><Relationship Id="rId23" Type="http://schemas.openxmlformats.org/officeDocument/2006/relationships/image" Target="../media/image138.png"/><Relationship Id="rId24" Type="http://schemas.openxmlformats.org/officeDocument/2006/relationships/image" Target="../media/image139.png"/><Relationship Id="rId25" Type="http://schemas.openxmlformats.org/officeDocument/2006/relationships/image" Target="../media/image140.png"/><Relationship Id="rId26" Type="http://schemas.openxmlformats.org/officeDocument/2006/relationships/image" Target="../media/image141.png"/><Relationship Id="rId27" Type="http://schemas.openxmlformats.org/officeDocument/2006/relationships/image" Target="../media/image142.png"/><Relationship Id="rId28" Type="http://schemas.openxmlformats.org/officeDocument/2006/relationships/image" Target="../media/image143.png"/><Relationship Id="rId29" Type="http://schemas.openxmlformats.org/officeDocument/2006/relationships/image" Target="../media/image144.png"/><Relationship Id="rId30" Type="http://schemas.openxmlformats.org/officeDocument/2006/relationships/image" Target="../media/image145.png"/><Relationship Id="rId31" Type="http://schemas.openxmlformats.org/officeDocument/2006/relationships/image" Target="../media/image146.png"/><Relationship Id="rId32" Type="http://schemas.openxmlformats.org/officeDocument/2006/relationships/image" Target="../media/image147.png"/><Relationship Id="rId33" Type="http://schemas.openxmlformats.org/officeDocument/2006/relationships/image" Target="../media/image148.png"/><Relationship Id="rId34" Type="http://schemas.openxmlformats.org/officeDocument/2006/relationships/image" Target="../media/image149.png"/><Relationship Id="rId35" Type="http://schemas.openxmlformats.org/officeDocument/2006/relationships/image" Target="../media/image150.png"/><Relationship Id="rId36" Type="http://schemas.openxmlformats.org/officeDocument/2006/relationships/image" Target="../media/image151.png"/><Relationship Id="rId37" Type="http://schemas.openxmlformats.org/officeDocument/2006/relationships/image" Target="../media/image152.png"/><Relationship Id="rId38" Type="http://schemas.openxmlformats.org/officeDocument/2006/relationships/image" Target="../media/image153.png"/><Relationship Id="rId39" Type="http://schemas.openxmlformats.org/officeDocument/2006/relationships/image" Target="../media/image154.png"/><Relationship Id="rId40" Type="http://schemas.openxmlformats.org/officeDocument/2006/relationships/image" Target="../media/image155.png"/><Relationship Id="rId41" Type="http://schemas.openxmlformats.org/officeDocument/2006/relationships/image" Target="../media/image156.png"/><Relationship Id="rId42" Type="http://schemas.openxmlformats.org/officeDocument/2006/relationships/image" Target="../media/image157.png"/><Relationship Id="rId43" Type="http://schemas.openxmlformats.org/officeDocument/2006/relationships/image" Target="../media/image158.png"/><Relationship Id="rId44" Type="http://schemas.openxmlformats.org/officeDocument/2006/relationships/image" Target="../media/image159.png"/><Relationship Id="rId45" Type="http://schemas.openxmlformats.org/officeDocument/2006/relationships/image" Target="../media/image160.png"/><Relationship Id="rId46" Type="http://schemas.openxmlformats.org/officeDocument/2006/relationships/image" Target="../media/image161.png"/><Relationship Id="rId47" Type="http://schemas.openxmlformats.org/officeDocument/2006/relationships/image" Target="../media/image162.png"/><Relationship Id="rId48" Type="http://schemas.openxmlformats.org/officeDocument/2006/relationships/image" Target="../media/image163.png"/><Relationship Id="rId49" Type="http://schemas.openxmlformats.org/officeDocument/2006/relationships/image" Target="../media/image164.png"/><Relationship Id="rId50" Type="http://schemas.openxmlformats.org/officeDocument/2006/relationships/image" Target="../media/image165.png"/><Relationship Id="rId51" Type="http://schemas.openxmlformats.org/officeDocument/2006/relationships/image" Target="../media/image166.png"/><Relationship Id="rId52" Type="http://schemas.openxmlformats.org/officeDocument/2006/relationships/image" Target="../media/image167.png"/><Relationship Id="rId53" Type="http://schemas.openxmlformats.org/officeDocument/2006/relationships/image" Target="../media/image168.png"/><Relationship Id="rId54" Type="http://schemas.openxmlformats.org/officeDocument/2006/relationships/image" Target="../media/image169.png"/><Relationship Id="rId55" Type="http://schemas.openxmlformats.org/officeDocument/2006/relationships/image" Target="../media/image17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8.png"/><Relationship Id="rId3" Type="http://schemas.openxmlformats.org/officeDocument/2006/relationships/image" Target="../media/image1619.png"/><Relationship Id="rId4" Type="http://schemas.openxmlformats.org/officeDocument/2006/relationships/image" Target="../media/image1620.png"/><Relationship Id="rId5" Type="http://schemas.openxmlformats.org/officeDocument/2006/relationships/image" Target="../media/image1621.png"/><Relationship Id="rId6" Type="http://schemas.openxmlformats.org/officeDocument/2006/relationships/image" Target="../media/image1622.png"/><Relationship Id="rId7" Type="http://schemas.openxmlformats.org/officeDocument/2006/relationships/image" Target="../media/image1623.png"/><Relationship Id="rId8" Type="http://schemas.openxmlformats.org/officeDocument/2006/relationships/image" Target="../media/image1624.png"/><Relationship Id="rId9" Type="http://schemas.openxmlformats.org/officeDocument/2006/relationships/image" Target="../media/image1625.png"/><Relationship Id="rId10" Type="http://schemas.openxmlformats.org/officeDocument/2006/relationships/image" Target="../media/image1626.png"/><Relationship Id="rId11" Type="http://schemas.openxmlformats.org/officeDocument/2006/relationships/image" Target="../media/image1627.png"/><Relationship Id="rId12" Type="http://schemas.openxmlformats.org/officeDocument/2006/relationships/image" Target="../media/image1628.png"/><Relationship Id="rId13" Type="http://schemas.openxmlformats.org/officeDocument/2006/relationships/image" Target="../media/image1629.png"/><Relationship Id="rId14" Type="http://schemas.openxmlformats.org/officeDocument/2006/relationships/image" Target="../media/image1630.png"/><Relationship Id="rId15" Type="http://schemas.openxmlformats.org/officeDocument/2006/relationships/image" Target="../media/image1631.png"/><Relationship Id="rId16" Type="http://schemas.openxmlformats.org/officeDocument/2006/relationships/image" Target="../media/image1632.png"/><Relationship Id="rId17" Type="http://schemas.openxmlformats.org/officeDocument/2006/relationships/image" Target="../media/image163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4.png"/><Relationship Id="rId3" Type="http://schemas.openxmlformats.org/officeDocument/2006/relationships/image" Target="../media/image1635.png"/><Relationship Id="rId4" Type="http://schemas.openxmlformats.org/officeDocument/2006/relationships/image" Target="../media/image1636.png"/><Relationship Id="rId5" Type="http://schemas.openxmlformats.org/officeDocument/2006/relationships/image" Target="../media/image1637.png"/><Relationship Id="rId6" Type="http://schemas.openxmlformats.org/officeDocument/2006/relationships/image" Target="../media/image1638.png"/><Relationship Id="rId7" Type="http://schemas.openxmlformats.org/officeDocument/2006/relationships/image" Target="../media/image1639.png"/><Relationship Id="rId8" Type="http://schemas.openxmlformats.org/officeDocument/2006/relationships/image" Target="../media/image1640.png"/><Relationship Id="rId9" Type="http://schemas.openxmlformats.org/officeDocument/2006/relationships/image" Target="../media/image1641.png"/><Relationship Id="rId10" Type="http://schemas.openxmlformats.org/officeDocument/2006/relationships/image" Target="../media/image1642.png"/><Relationship Id="rId11" Type="http://schemas.openxmlformats.org/officeDocument/2006/relationships/image" Target="../media/image1643.png"/><Relationship Id="rId12" Type="http://schemas.openxmlformats.org/officeDocument/2006/relationships/image" Target="../media/image1644.png"/><Relationship Id="rId13" Type="http://schemas.openxmlformats.org/officeDocument/2006/relationships/image" Target="../media/image1645.png"/><Relationship Id="rId14" Type="http://schemas.openxmlformats.org/officeDocument/2006/relationships/image" Target="../media/image1646.png"/><Relationship Id="rId15" Type="http://schemas.openxmlformats.org/officeDocument/2006/relationships/image" Target="../media/image1647.png"/><Relationship Id="rId16" Type="http://schemas.openxmlformats.org/officeDocument/2006/relationships/image" Target="../media/image1648.png"/><Relationship Id="rId17" Type="http://schemas.openxmlformats.org/officeDocument/2006/relationships/image" Target="../media/image1649.png"/><Relationship Id="rId18" Type="http://schemas.openxmlformats.org/officeDocument/2006/relationships/image" Target="../media/image1650.png"/><Relationship Id="rId19" Type="http://schemas.openxmlformats.org/officeDocument/2006/relationships/image" Target="../media/image1651.png"/><Relationship Id="rId20" Type="http://schemas.openxmlformats.org/officeDocument/2006/relationships/image" Target="../media/image1652.png"/><Relationship Id="rId21" Type="http://schemas.openxmlformats.org/officeDocument/2006/relationships/image" Target="../media/image1653.png"/><Relationship Id="rId22" Type="http://schemas.openxmlformats.org/officeDocument/2006/relationships/image" Target="../media/image1654.png"/><Relationship Id="rId23" Type="http://schemas.openxmlformats.org/officeDocument/2006/relationships/image" Target="../media/image1655.png"/><Relationship Id="rId24" Type="http://schemas.openxmlformats.org/officeDocument/2006/relationships/image" Target="../media/image1656.png"/><Relationship Id="rId25" Type="http://schemas.openxmlformats.org/officeDocument/2006/relationships/image" Target="../media/image1657.png"/><Relationship Id="rId26" Type="http://schemas.openxmlformats.org/officeDocument/2006/relationships/image" Target="../media/image1658.png"/><Relationship Id="rId27" Type="http://schemas.openxmlformats.org/officeDocument/2006/relationships/image" Target="../media/image1659.png"/><Relationship Id="rId28" Type="http://schemas.openxmlformats.org/officeDocument/2006/relationships/image" Target="../media/image1660.png"/><Relationship Id="rId29" Type="http://schemas.openxmlformats.org/officeDocument/2006/relationships/image" Target="../media/image1661.png"/><Relationship Id="rId30" Type="http://schemas.openxmlformats.org/officeDocument/2006/relationships/image" Target="../media/image1662.png"/><Relationship Id="rId31" Type="http://schemas.openxmlformats.org/officeDocument/2006/relationships/image" Target="../media/image1663.png"/><Relationship Id="rId32" Type="http://schemas.openxmlformats.org/officeDocument/2006/relationships/image" Target="../media/image1664.png"/><Relationship Id="rId33" Type="http://schemas.openxmlformats.org/officeDocument/2006/relationships/image" Target="../media/image1665.png"/><Relationship Id="rId34" Type="http://schemas.openxmlformats.org/officeDocument/2006/relationships/image" Target="../media/image1666.png"/><Relationship Id="rId35" Type="http://schemas.openxmlformats.org/officeDocument/2006/relationships/image" Target="../media/image1667.png"/><Relationship Id="rId36" Type="http://schemas.openxmlformats.org/officeDocument/2006/relationships/image" Target="../media/image1668.png"/><Relationship Id="rId37" Type="http://schemas.openxmlformats.org/officeDocument/2006/relationships/image" Target="../media/image1669.png"/><Relationship Id="rId38" Type="http://schemas.openxmlformats.org/officeDocument/2006/relationships/image" Target="../media/image1670.png"/><Relationship Id="rId39" Type="http://schemas.openxmlformats.org/officeDocument/2006/relationships/image" Target="../media/image1671.png"/><Relationship Id="rId40" Type="http://schemas.openxmlformats.org/officeDocument/2006/relationships/image" Target="../media/image1672.png"/><Relationship Id="rId41" Type="http://schemas.openxmlformats.org/officeDocument/2006/relationships/image" Target="../media/image1673.png"/><Relationship Id="rId42" Type="http://schemas.openxmlformats.org/officeDocument/2006/relationships/image" Target="../media/image1674.png"/><Relationship Id="rId43" Type="http://schemas.openxmlformats.org/officeDocument/2006/relationships/image" Target="../media/image1675.png"/><Relationship Id="rId44" Type="http://schemas.openxmlformats.org/officeDocument/2006/relationships/image" Target="../media/image1676.png"/><Relationship Id="rId45" Type="http://schemas.openxmlformats.org/officeDocument/2006/relationships/image" Target="../media/image1677.png"/><Relationship Id="rId46" Type="http://schemas.openxmlformats.org/officeDocument/2006/relationships/image" Target="../media/image1678.png"/><Relationship Id="rId47" Type="http://schemas.openxmlformats.org/officeDocument/2006/relationships/image" Target="../media/image1679.png"/><Relationship Id="rId48" Type="http://schemas.openxmlformats.org/officeDocument/2006/relationships/image" Target="../media/image1680.png"/><Relationship Id="rId49" Type="http://schemas.openxmlformats.org/officeDocument/2006/relationships/image" Target="../media/image1681.png"/><Relationship Id="rId50" Type="http://schemas.openxmlformats.org/officeDocument/2006/relationships/image" Target="../media/image1682.png"/><Relationship Id="rId51" Type="http://schemas.openxmlformats.org/officeDocument/2006/relationships/image" Target="../media/image1683.png"/><Relationship Id="rId52" Type="http://schemas.openxmlformats.org/officeDocument/2006/relationships/image" Target="../media/image1684.png"/><Relationship Id="rId53" Type="http://schemas.openxmlformats.org/officeDocument/2006/relationships/image" Target="../media/image1685.png"/><Relationship Id="rId54" Type="http://schemas.openxmlformats.org/officeDocument/2006/relationships/image" Target="../media/image1686.png"/><Relationship Id="rId55" Type="http://schemas.openxmlformats.org/officeDocument/2006/relationships/image" Target="../media/image1687.png"/><Relationship Id="rId56" Type="http://schemas.openxmlformats.org/officeDocument/2006/relationships/image" Target="../media/image1688.png"/><Relationship Id="rId57" Type="http://schemas.openxmlformats.org/officeDocument/2006/relationships/image" Target="../media/image1689.png"/><Relationship Id="rId58" Type="http://schemas.openxmlformats.org/officeDocument/2006/relationships/image" Target="../media/image1690.png"/><Relationship Id="rId59" Type="http://schemas.openxmlformats.org/officeDocument/2006/relationships/image" Target="../media/image1691.png"/><Relationship Id="rId60" Type="http://schemas.openxmlformats.org/officeDocument/2006/relationships/image" Target="../media/image1692.png"/><Relationship Id="rId61" Type="http://schemas.openxmlformats.org/officeDocument/2006/relationships/image" Target="../media/image1693.png"/><Relationship Id="rId62" Type="http://schemas.openxmlformats.org/officeDocument/2006/relationships/image" Target="../media/image1694.png"/><Relationship Id="rId63" Type="http://schemas.openxmlformats.org/officeDocument/2006/relationships/image" Target="../media/image1695.png"/><Relationship Id="rId64" Type="http://schemas.openxmlformats.org/officeDocument/2006/relationships/image" Target="../media/image1696.png"/><Relationship Id="rId65" Type="http://schemas.openxmlformats.org/officeDocument/2006/relationships/image" Target="../media/image1697.png"/><Relationship Id="rId66" Type="http://schemas.openxmlformats.org/officeDocument/2006/relationships/image" Target="../media/image1698.png"/><Relationship Id="rId67" Type="http://schemas.openxmlformats.org/officeDocument/2006/relationships/image" Target="../media/image1699.png"/><Relationship Id="rId68" Type="http://schemas.openxmlformats.org/officeDocument/2006/relationships/image" Target="../media/image1700.png"/><Relationship Id="rId69" Type="http://schemas.openxmlformats.org/officeDocument/2006/relationships/image" Target="../media/image1701.png"/><Relationship Id="rId70" Type="http://schemas.openxmlformats.org/officeDocument/2006/relationships/image" Target="../media/image1702.png"/><Relationship Id="rId71" Type="http://schemas.openxmlformats.org/officeDocument/2006/relationships/image" Target="../media/image1703.png"/><Relationship Id="rId72" Type="http://schemas.openxmlformats.org/officeDocument/2006/relationships/image" Target="../media/image1704.png"/><Relationship Id="rId73" Type="http://schemas.openxmlformats.org/officeDocument/2006/relationships/image" Target="../media/image1705.png"/><Relationship Id="rId74" Type="http://schemas.openxmlformats.org/officeDocument/2006/relationships/image" Target="../media/image170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7.png"/><Relationship Id="rId3" Type="http://schemas.openxmlformats.org/officeDocument/2006/relationships/image" Target="../media/image1708.png"/><Relationship Id="rId4" Type="http://schemas.openxmlformats.org/officeDocument/2006/relationships/image" Target="../media/image1709.png"/><Relationship Id="rId5" Type="http://schemas.openxmlformats.org/officeDocument/2006/relationships/image" Target="../media/image1710.png"/><Relationship Id="rId6" Type="http://schemas.openxmlformats.org/officeDocument/2006/relationships/image" Target="../media/image1711.png"/><Relationship Id="rId7" Type="http://schemas.openxmlformats.org/officeDocument/2006/relationships/image" Target="../media/image1712.png"/><Relationship Id="rId8" Type="http://schemas.openxmlformats.org/officeDocument/2006/relationships/image" Target="../media/image1713.png"/><Relationship Id="rId9" Type="http://schemas.openxmlformats.org/officeDocument/2006/relationships/image" Target="../media/image1714.png"/><Relationship Id="rId10" Type="http://schemas.openxmlformats.org/officeDocument/2006/relationships/image" Target="../media/image1715.png"/><Relationship Id="rId11" Type="http://schemas.openxmlformats.org/officeDocument/2006/relationships/image" Target="../media/image1716.png"/><Relationship Id="rId12" Type="http://schemas.openxmlformats.org/officeDocument/2006/relationships/image" Target="../media/image1717.png"/><Relationship Id="rId13" Type="http://schemas.openxmlformats.org/officeDocument/2006/relationships/image" Target="../media/image1718.png"/><Relationship Id="rId14" Type="http://schemas.openxmlformats.org/officeDocument/2006/relationships/image" Target="../media/image1719.png"/><Relationship Id="rId15" Type="http://schemas.openxmlformats.org/officeDocument/2006/relationships/image" Target="../media/image1720.png"/><Relationship Id="rId16" Type="http://schemas.openxmlformats.org/officeDocument/2006/relationships/image" Target="../media/image1721.png"/><Relationship Id="rId17" Type="http://schemas.openxmlformats.org/officeDocument/2006/relationships/image" Target="../media/image1722.png"/><Relationship Id="rId18" Type="http://schemas.openxmlformats.org/officeDocument/2006/relationships/image" Target="../media/image172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4.png"/><Relationship Id="rId3" Type="http://schemas.openxmlformats.org/officeDocument/2006/relationships/image" Target="../media/image1725.png"/><Relationship Id="rId4" Type="http://schemas.openxmlformats.org/officeDocument/2006/relationships/image" Target="../media/image1726.png"/><Relationship Id="rId5" Type="http://schemas.openxmlformats.org/officeDocument/2006/relationships/image" Target="../media/image1727.png"/><Relationship Id="rId6" Type="http://schemas.openxmlformats.org/officeDocument/2006/relationships/image" Target="../media/image172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9.png"/><Relationship Id="rId3" Type="http://schemas.openxmlformats.org/officeDocument/2006/relationships/image" Target="../media/image1730.png"/><Relationship Id="rId4" Type="http://schemas.openxmlformats.org/officeDocument/2006/relationships/image" Target="../media/image1731.png"/><Relationship Id="rId5" Type="http://schemas.openxmlformats.org/officeDocument/2006/relationships/image" Target="../media/image1732.png"/><Relationship Id="rId6" Type="http://schemas.openxmlformats.org/officeDocument/2006/relationships/image" Target="../media/image1733.png"/><Relationship Id="rId7" Type="http://schemas.openxmlformats.org/officeDocument/2006/relationships/image" Target="../media/image1734.png"/><Relationship Id="rId8" Type="http://schemas.openxmlformats.org/officeDocument/2006/relationships/image" Target="../media/image1735.png"/><Relationship Id="rId9" Type="http://schemas.openxmlformats.org/officeDocument/2006/relationships/image" Target="../media/image1736.png"/><Relationship Id="rId10" Type="http://schemas.openxmlformats.org/officeDocument/2006/relationships/image" Target="../media/image1737.png"/><Relationship Id="rId11" Type="http://schemas.openxmlformats.org/officeDocument/2006/relationships/image" Target="../media/image1738.png"/><Relationship Id="rId12" Type="http://schemas.openxmlformats.org/officeDocument/2006/relationships/image" Target="../media/image1739.png"/><Relationship Id="rId13" Type="http://schemas.openxmlformats.org/officeDocument/2006/relationships/image" Target="../media/image1740.png"/><Relationship Id="rId14" Type="http://schemas.openxmlformats.org/officeDocument/2006/relationships/image" Target="../media/image1741.png"/><Relationship Id="rId15" Type="http://schemas.openxmlformats.org/officeDocument/2006/relationships/image" Target="../media/image1742.png"/><Relationship Id="rId16" Type="http://schemas.openxmlformats.org/officeDocument/2006/relationships/image" Target="../media/image1743.png"/><Relationship Id="rId17" Type="http://schemas.openxmlformats.org/officeDocument/2006/relationships/image" Target="../media/image1744.png"/><Relationship Id="rId18" Type="http://schemas.openxmlformats.org/officeDocument/2006/relationships/image" Target="../media/image1745.png"/><Relationship Id="rId19" Type="http://schemas.openxmlformats.org/officeDocument/2006/relationships/image" Target="../media/image1746.png"/><Relationship Id="rId20" Type="http://schemas.openxmlformats.org/officeDocument/2006/relationships/image" Target="../media/image1747.png"/><Relationship Id="rId21" Type="http://schemas.openxmlformats.org/officeDocument/2006/relationships/image" Target="../media/image1748.png"/><Relationship Id="rId22" Type="http://schemas.openxmlformats.org/officeDocument/2006/relationships/image" Target="../media/image1749.png"/><Relationship Id="rId23" Type="http://schemas.openxmlformats.org/officeDocument/2006/relationships/image" Target="../media/image1750.png"/><Relationship Id="rId24" Type="http://schemas.openxmlformats.org/officeDocument/2006/relationships/image" Target="../media/image1751.png"/><Relationship Id="rId25" Type="http://schemas.openxmlformats.org/officeDocument/2006/relationships/image" Target="../media/image1752.png"/><Relationship Id="rId26" Type="http://schemas.openxmlformats.org/officeDocument/2006/relationships/image" Target="../media/image1753.png"/><Relationship Id="rId27" Type="http://schemas.openxmlformats.org/officeDocument/2006/relationships/image" Target="../media/image1754.png"/><Relationship Id="rId28" Type="http://schemas.openxmlformats.org/officeDocument/2006/relationships/image" Target="../media/image1755.png"/><Relationship Id="rId29" Type="http://schemas.openxmlformats.org/officeDocument/2006/relationships/image" Target="../media/image1756.png"/><Relationship Id="rId30" Type="http://schemas.openxmlformats.org/officeDocument/2006/relationships/image" Target="../media/image1757.png"/><Relationship Id="rId31" Type="http://schemas.openxmlformats.org/officeDocument/2006/relationships/image" Target="../media/image1758.png"/><Relationship Id="rId32" Type="http://schemas.openxmlformats.org/officeDocument/2006/relationships/image" Target="../media/image1759.png"/><Relationship Id="rId33" Type="http://schemas.openxmlformats.org/officeDocument/2006/relationships/image" Target="../media/image1760.png"/><Relationship Id="rId34" Type="http://schemas.openxmlformats.org/officeDocument/2006/relationships/image" Target="../media/image1761.png"/><Relationship Id="rId35" Type="http://schemas.openxmlformats.org/officeDocument/2006/relationships/image" Target="../media/image1762.png"/><Relationship Id="rId36" Type="http://schemas.openxmlformats.org/officeDocument/2006/relationships/image" Target="../media/image1763.png"/><Relationship Id="rId37" Type="http://schemas.openxmlformats.org/officeDocument/2006/relationships/image" Target="../media/image1764.png"/><Relationship Id="rId38" Type="http://schemas.openxmlformats.org/officeDocument/2006/relationships/image" Target="../media/image1765.png"/><Relationship Id="rId39" Type="http://schemas.openxmlformats.org/officeDocument/2006/relationships/image" Target="../media/image1766.png"/><Relationship Id="rId40" Type="http://schemas.openxmlformats.org/officeDocument/2006/relationships/image" Target="../media/image1767.png"/><Relationship Id="rId41" Type="http://schemas.openxmlformats.org/officeDocument/2006/relationships/image" Target="../media/image1768.png"/><Relationship Id="rId42" Type="http://schemas.openxmlformats.org/officeDocument/2006/relationships/image" Target="../media/image1769.png"/><Relationship Id="rId43" Type="http://schemas.openxmlformats.org/officeDocument/2006/relationships/image" Target="../media/image1770.png"/><Relationship Id="rId44" Type="http://schemas.openxmlformats.org/officeDocument/2006/relationships/image" Target="../media/image1771.png"/><Relationship Id="rId45" Type="http://schemas.openxmlformats.org/officeDocument/2006/relationships/image" Target="../media/image1772.png"/><Relationship Id="rId46" Type="http://schemas.openxmlformats.org/officeDocument/2006/relationships/image" Target="../media/image1773.png"/><Relationship Id="rId47" Type="http://schemas.openxmlformats.org/officeDocument/2006/relationships/image" Target="../media/image1774.png"/><Relationship Id="rId48" Type="http://schemas.openxmlformats.org/officeDocument/2006/relationships/image" Target="../media/image1775.png"/><Relationship Id="rId49" Type="http://schemas.openxmlformats.org/officeDocument/2006/relationships/image" Target="../media/image1776.png"/><Relationship Id="rId50" Type="http://schemas.openxmlformats.org/officeDocument/2006/relationships/image" Target="../media/image1777.png"/><Relationship Id="rId51" Type="http://schemas.openxmlformats.org/officeDocument/2006/relationships/image" Target="../media/image1778.png"/><Relationship Id="rId52" Type="http://schemas.openxmlformats.org/officeDocument/2006/relationships/image" Target="../media/image1779.png"/><Relationship Id="rId53" Type="http://schemas.openxmlformats.org/officeDocument/2006/relationships/image" Target="../media/image1780.png"/><Relationship Id="rId54" Type="http://schemas.openxmlformats.org/officeDocument/2006/relationships/image" Target="../media/image178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2.png"/><Relationship Id="rId3" Type="http://schemas.openxmlformats.org/officeDocument/2006/relationships/image" Target="../media/image1783.png"/><Relationship Id="rId4" Type="http://schemas.openxmlformats.org/officeDocument/2006/relationships/image" Target="../media/image1784.png"/><Relationship Id="rId5" Type="http://schemas.openxmlformats.org/officeDocument/2006/relationships/image" Target="../media/image1785.png"/><Relationship Id="rId6" Type="http://schemas.openxmlformats.org/officeDocument/2006/relationships/image" Target="../media/image1786.png"/><Relationship Id="rId7" Type="http://schemas.openxmlformats.org/officeDocument/2006/relationships/image" Target="../media/image1787.png"/><Relationship Id="rId8" Type="http://schemas.openxmlformats.org/officeDocument/2006/relationships/image" Target="../media/image1788.png"/><Relationship Id="rId9" Type="http://schemas.openxmlformats.org/officeDocument/2006/relationships/image" Target="../media/image1789.png"/><Relationship Id="rId10" Type="http://schemas.openxmlformats.org/officeDocument/2006/relationships/image" Target="../media/image1790.png"/><Relationship Id="rId11" Type="http://schemas.openxmlformats.org/officeDocument/2006/relationships/image" Target="../media/image1791.png"/><Relationship Id="rId12" Type="http://schemas.openxmlformats.org/officeDocument/2006/relationships/image" Target="../media/image1792.png"/><Relationship Id="rId13" Type="http://schemas.openxmlformats.org/officeDocument/2006/relationships/image" Target="../media/image1793.png"/><Relationship Id="rId14" Type="http://schemas.openxmlformats.org/officeDocument/2006/relationships/image" Target="../media/image1794.png"/><Relationship Id="rId15" Type="http://schemas.openxmlformats.org/officeDocument/2006/relationships/image" Target="../media/image1795.png"/><Relationship Id="rId16" Type="http://schemas.openxmlformats.org/officeDocument/2006/relationships/image" Target="../media/image1796.png"/><Relationship Id="rId17" Type="http://schemas.openxmlformats.org/officeDocument/2006/relationships/image" Target="../media/image1797.png"/><Relationship Id="rId18" Type="http://schemas.openxmlformats.org/officeDocument/2006/relationships/image" Target="../media/image1798.png"/><Relationship Id="rId19" Type="http://schemas.openxmlformats.org/officeDocument/2006/relationships/image" Target="../media/image1799.png"/><Relationship Id="rId20" Type="http://schemas.openxmlformats.org/officeDocument/2006/relationships/image" Target="../media/image1800.png"/><Relationship Id="rId21" Type="http://schemas.openxmlformats.org/officeDocument/2006/relationships/image" Target="../media/image1801.png"/><Relationship Id="rId22" Type="http://schemas.openxmlformats.org/officeDocument/2006/relationships/image" Target="../media/image1802.png"/><Relationship Id="rId23" Type="http://schemas.openxmlformats.org/officeDocument/2006/relationships/image" Target="../media/image1803.png"/><Relationship Id="rId24" Type="http://schemas.openxmlformats.org/officeDocument/2006/relationships/image" Target="../media/image1804.png"/><Relationship Id="rId25" Type="http://schemas.openxmlformats.org/officeDocument/2006/relationships/image" Target="../media/image1805.png"/><Relationship Id="rId26" Type="http://schemas.openxmlformats.org/officeDocument/2006/relationships/image" Target="../media/image1806.png"/><Relationship Id="rId27" Type="http://schemas.openxmlformats.org/officeDocument/2006/relationships/image" Target="../media/image1807.png"/><Relationship Id="rId28" Type="http://schemas.openxmlformats.org/officeDocument/2006/relationships/image" Target="../media/image1808.png"/><Relationship Id="rId29" Type="http://schemas.openxmlformats.org/officeDocument/2006/relationships/image" Target="../media/image1809.png"/><Relationship Id="rId30" Type="http://schemas.openxmlformats.org/officeDocument/2006/relationships/image" Target="../media/image1810.png"/><Relationship Id="rId31" Type="http://schemas.openxmlformats.org/officeDocument/2006/relationships/image" Target="../media/image1811.png"/><Relationship Id="rId32" Type="http://schemas.openxmlformats.org/officeDocument/2006/relationships/image" Target="../media/image1812.png"/><Relationship Id="rId33" Type="http://schemas.openxmlformats.org/officeDocument/2006/relationships/image" Target="../media/image1813.png"/><Relationship Id="rId34" Type="http://schemas.openxmlformats.org/officeDocument/2006/relationships/image" Target="../media/image1814.png"/><Relationship Id="rId35" Type="http://schemas.openxmlformats.org/officeDocument/2006/relationships/image" Target="../media/image1815.png"/><Relationship Id="rId36" Type="http://schemas.openxmlformats.org/officeDocument/2006/relationships/image" Target="../media/image1816.png"/><Relationship Id="rId37" Type="http://schemas.openxmlformats.org/officeDocument/2006/relationships/image" Target="../media/image1817.png"/><Relationship Id="rId38" Type="http://schemas.openxmlformats.org/officeDocument/2006/relationships/image" Target="../media/image1818.png"/><Relationship Id="rId39" Type="http://schemas.openxmlformats.org/officeDocument/2006/relationships/image" Target="../media/image1819.png"/><Relationship Id="rId40" Type="http://schemas.openxmlformats.org/officeDocument/2006/relationships/image" Target="../media/image1820.png"/><Relationship Id="rId41" Type="http://schemas.openxmlformats.org/officeDocument/2006/relationships/image" Target="../media/image1821.png"/><Relationship Id="rId42" Type="http://schemas.openxmlformats.org/officeDocument/2006/relationships/image" Target="../media/image1822.png"/><Relationship Id="rId43" Type="http://schemas.openxmlformats.org/officeDocument/2006/relationships/image" Target="../media/image1823.png"/><Relationship Id="rId44" Type="http://schemas.openxmlformats.org/officeDocument/2006/relationships/image" Target="../media/image1824.png"/><Relationship Id="rId45" Type="http://schemas.openxmlformats.org/officeDocument/2006/relationships/image" Target="../media/image1825.png"/><Relationship Id="rId46" Type="http://schemas.openxmlformats.org/officeDocument/2006/relationships/image" Target="../media/image1826.png"/><Relationship Id="rId47" Type="http://schemas.openxmlformats.org/officeDocument/2006/relationships/image" Target="../media/image1827.png"/><Relationship Id="rId48" Type="http://schemas.openxmlformats.org/officeDocument/2006/relationships/image" Target="../media/image1828.png"/><Relationship Id="rId49" Type="http://schemas.openxmlformats.org/officeDocument/2006/relationships/image" Target="../media/image1829.png"/><Relationship Id="rId50" Type="http://schemas.openxmlformats.org/officeDocument/2006/relationships/image" Target="../media/image1830.png"/><Relationship Id="rId51" Type="http://schemas.openxmlformats.org/officeDocument/2006/relationships/image" Target="../media/image1831.png"/><Relationship Id="rId52" Type="http://schemas.openxmlformats.org/officeDocument/2006/relationships/image" Target="../media/image1832.png"/><Relationship Id="rId53" Type="http://schemas.openxmlformats.org/officeDocument/2006/relationships/image" Target="../media/image1833.png"/><Relationship Id="rId54" Type="http://schemas.openxmlformats.org/officeDocument/2006/relationships/image" Target="../media/image18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Relationship Id="rId19" Type="http://schemas.openxmlformats.org/officeDocument/2006/relationships/image" Target="../media/image188.png"/><Relationship Id="rId20" Type="http://schemas.openxmlformats.org/officeDocument/2006/relationships/image" Target="../media/image189.png"/><Relationship Id="rId21" Type="http://schemas.openxmlformats.org/officeDocument/2006/relationships/image" Target="../media/image190.png"/><Relationship Id="rId22" Type="http://schemas.openxmlformats.org/officeDocument/2006/relationships/image" Target="../media/image19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94.png"/><Relationship Id="rId26" Type="http://schemas.openxmlformats.org/officeDocument/2006/relationships/image" Target="../media/image195.png"/><Relationship Id="rId27" Type="http://schemas.openxmlformats.org/officeDocument/2006/relationships/image" Target="../media/image196.png"/><Relationship Id="rId28" Type="http://schemas.openxmlformats.org/officeDocument/2006/relationships/image" Target="../media/image197.png"/><Relationship Id="rId29" Type="http://schemas.openxmlformats.org/officeDocument/2006/relationships/image" Target="../media/image198.png"/><Relationship Id="rId30" Type="http://schemas.openxmlformats.org/officeDocument/2006/relationships/image" Target="../media/image199.png"/><Relationship Id="rId31" Type="http://schemas.openxmlformats.org/officeDocument/2006/relationships/image" Target="../media/image200.png"/><Relationship Id="rId32" Type="http://schemas.openxmlformats.org/officeDocument/2006/relationships/image" Target="../media/image201.png"/><Relationship Id="rId33" Type="http://schemas.openxmlformats.org/officeDocument/2006/relationships/image" Target="../media/image202.png"/><Relationship Id="rId34" Type="http://schemas.openxmlformats.org/officeDocument/2006/relationships/image" Target="../media/image203.png"/><Relationship Id="rId35" Type="http://schemas.openxmlformats.org/officeDocument/2006/relationships/image" Target="../media/image204.png"/><Relationship Id="rId36" Type="http://schemas.openxmlformats.org/officeDocument/2006/relationships/image" Target="../media/image205.png"/><Relationship Id="rId37" Type="http://schemas.openxmlformats.org/officeDocument/2006/relationships/image" Target="../media/image206.png"/><Relationship Id="rId38" Type="http://schemas.openxmlformats.org/officeDocument/2006/relationships/image" Target="../media/image207.png"/><Relationship Id="rId39" Type="http://schemas.openxmlformats.org/officeDocument/2006/relationships/image" Target="../media/image208.png"/><Relationship Id="rId40" Type="http://schemas.openxmlformats.org/officeDocument/2006/relationships/image" Target="../media/image209.png"/><Relationship Id="rId41" Type="http://schemas.openxmlformats.org/officeDocument/2006/relationships/image" Target="../media/image210.png"/><Relationship Id="rId42" Type="http://schemas.openxmlformats.org/officeDocument/2006/relationships/image" Target="../media/image211.png"/><Relationship Id="rId43" Type="http://schemas.openxmlformats.org/officeDocument/2006/relationships/image" Target="../media/image212.png"/><Relationship Id="rId44" Type="http://schemas.openxmlformats.org/officeDocument/2006/relationships/image" Target="../media/image213.png"/><Relationship Id="rId45" Type="http://schemas.openxmlformats.org/officeDocument/2006/relationships/image" Target="../media/image214.png"/><Relationship Id="rId46" Type="http://schemas.openxmlformats.org/officeDocument/2006/relationships/image" Target="../media/image215.png"/><Relationship Id="rId47" Type="http://schemas.openxmlformats.org/officeDocument/2006/relationships/image" Target="../media/image216.png"/><Relationship Id="rId48" Type="http://schemas.openxmlformats.org/officeDocument/2006/relationships/image" Target="../media/image217.png"/><Relationship Id="rId49" Type="http://schemas.openxmlformats.org/officeDocument/2006/relationships/image" Target="../media/image218.png"/><Relationship Id="rId50" Type="http://schemas.openxmlformats.org/officeDocument/2006/relationships/image" Target="../media/image219.png"/><Relationship Id="rId51" Type="http://schemas.openxmlformats.org/officeDocument/2006/relationships/image" Target="../media/image220.png"/><Relationship Id="rId52" Type="http://schemas.openxmlformats.org/officeDocument/2006/relationships/image" Target="../media/image221.png"/><Relationship Id="rId53" Type="http://schemas.openxmlformats.org/officeDocument/2006/relationships/image" Target="../media/image2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Relationship Id="rId20" Type="http://schemas.openxmlformats.org/officeDocument/2006/relationships/image" Target="../media/image241.png"/><Relationship Id="rId21" Type="http://schemas.openxmlformats.org/officeDocument/2006/relationships/image" Target="../media/image242.png"/><Relationship Id="rId22" Type="http://schemas.openxmlformats.org/officeDocument/2006/relationships/image" Target="../media/image243.png"/><Relationship Id="rId23" Type="http://schemas.openxmlformats.org/officeDocument/2006/relationships/image" Target="../media/image244.png"/><Relationship Id="rId24" Type="http://schemas.openxmlformats.org/officeDocument/2006/relationships/image" Target="../media/image245.png"/><Relationship Id="rId25" Type="http://schemas.openxmlformats.org/officeDocument/2006/relationships/image" Target="../media/image246.png"/><Relationship Id="rId26" Type="http://schemas.openxmlformats.org/officeDocument/2006/relationships/image" Target="../media/image247.png"/><Relationship Id="rId27" Type="http://schemas.openxmlformats.org/officeDocument/2006/relationships/image" Target="../media/image248.png"/><Relationship Id="rId28" Type="http://schemas.openxmlformats.org/officeDocument/2006/relationships/image" Target="../media/image249.png"/><Relationship Id="rId29" Type="http://schemas.openxmlformats.org/officeDocument/2006/relationships/image" Target="../media/image250.png"/><Relationship Id="rId30" Type="http://schemas.openxmlformats.org/officeDocument/2006/relationships/image" Target="../media/image251.png"/><Relationship Id="rId31" Type="http://schemas.openxmlformats.org/officeDocument/2006/relationships/image" Target="../media/image252.png"/><Relationship Id="rId32" Type="http://schemas.openxmlformats.org/officeDocument/2006/relationships/image" Target="../media/image253.png"/><Relationship Id="rId33" Type="http://schemas.openxmlformats.org/officeDocument/2006/relationships/image" Target="../media/image254.png"/><Relationship Id="rId34" Type="http://schemas.openxmlformats.org/officeDocument/2006/relationships/image" Target="../media/image255.png"/><Relationship Id="rId35" Type="http://schemas.openxmlformats.org/officeDocument/2006/relationships/image" Target="../media/image256.png"/><Relationship Id="rId36" Type="http://schemas.openxmlformats.org/officeDocument/2006/relationships/image" Target="../media/image257.png"/><Relationship Id="rId37" Type="http://schemas.openxmlformats.org/officeDocument/2006/relationships/image" Target="../media/image258.png"/><Relationship Id="rId38" Type="http://schemas.openxmlformats.org/officeDocument/2006/relationships/image" Target="../media/image259.png"/><Relationship Id="rId39" Type="http://schemas.openxmlformats.org/officeDocument/2006/relationships/image" Target="../media/image2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Relationship Id="rId15" Type="http://schemas.openxmlformats.org/officeDocument/2006/relationships/image" Target="../media/image274.png"/><Relationship Id="rId16" Type="http://schemas.openxmlformats.org/officeDocument/2006/relationships/image" Target="../media/image275.png"/><Relationship Id="rId17" Type="http://schemas.openxmlformats.org/officeDocument/2006/relationships/image" Target="../media/image276.png"/><Relationship Id="rId18" Type="http://schemas.openxmlformats.org/officeDocument/2006/relationships/image" Target="../media/image277.png"/><Relationship Id="rId19" Type="http://schemas.openxmlformats.org/officeDocument/2006/relationships/image" Target="../media/image278.png"/><Relationship Id="rId20" Type="http://schemas.openxmlformats.org/officeDocument/2006/relationships/image" Target="../media/image279.png"/><Relationship Id="rId21" Type="http://schemas.openxmlformats.org/officeDocument/2006/relationships/image" Target="../media/image280.png"/><Relationship Id="rId22" Type="http://schemas.openxmlformats.org/officeDocument/2006/relationships/image" Target="../media/image281.png"/><Relationship Id="rId23" Type="http://schemas.openxmlformats.org/officeDocument/2006/relationships/image" Target="../media/image282.png"/><Relationship Id="rId24" Type="http://schemas.openxmlformats.org/officeDocument/2006/relationships/image" Target="../media/image283.png"/><Relationship Id="rId25" Type="http://schemas.openxmlformats.org/officeDocument/2006/relationships/image" Target="../media/image284.png"/><Relationship Id="rId26" Type="http://schemas.openxmlformats.org/officeDocument/2006/relationships/image" Target="../media/image285.png"/><Relationship Id="rId27" Type="http://schemas.openxmlformats.org/officeDocument/2006/relationships/image" Target="../media/image286.png"/><Relationship Id="rId28" Type="http://schemas.openxmlformats.org/officeDocument/2006/relationships/image" Target="../media/image287.png"/><Relationship Id="rId29" Type="http://schemas.openxmlformats.org/officeDocument/2006/relationships/image" Target="../media/image288.png"/><Relationship Id="rId30" Type="http://schemas.openxmlformats.org/officeDocument/2006/relationships/image" Target="../media/image289.png"/><Relationship Id="rId31" Type="http://schemas.openxmlformats.org/officeDocument/2006/relationships/image" Target="../media/image290.png"/><Relationship Id="rId32" Type="http://schemas.openxmlformats.org/officeDocument/2006/relationships/image" Target="../media/image291.png"/><Relationship Id="rId33" Type="http://schemas.openxmlformats.org/officeDocument/2006/relationships/image" Target="../media/image292.png"/><Relationship Id="rId34" Type="http://schemas.openxmlformats.org/officeDocument/2006/relationships/image" Target="../media/image29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310.png"/><Relationship Id="rId19" Type="http://schemas.openxmlformats.org/officeDocument/2006/relationships/image" Target="../media/image311.png"/><Relationship Id="rId20" Type="http://schemas.openxmlformats.org/officeDocument/2006/relationships/image" Target="../media/image312.png"/><Relationship Id="rId21" Type="http://schemas.openxmlformats.org/officeDocument/2006/relationships/image" Target="../media/image313.png"/><Relationship Id="rId22" Type="http://schemas.openxmlformats.org/officeDocument/2006/relationships/image" Target="../media/image314.png"/><Relationship Id="rId23" Type="http://schemas.openxmlformats.org/officeDocument/2006/relationships/image" Target="../media/image315.png"/><Relationship Id="rId24" Type="http://schemas.openxmlformats.org/officeDocument/2006/relationships/image" Target="../media/image316.png"/><Relationship Id="rId25" Type="http://schemas.openxmlformats.org/officeDocument/2006/relationships/image" Target="../media/image317.png"/><Relationship Id="rId26" Type="http://schemas.openxmlformats.org/officeDocument/2006/relationships/image" Target="../media/image318.png"/><Relationship Id="rId27" Type="http://schemas.openxmlformats.org/officeDocument/2006/relationships/image" Target="../media/image319.png"/><Relationship Id="rId28" Type="http://schemas.openxmlformats.org/officeDocument/2006/relationships/image" Target="../media/image320.png"/><Relationship Id="rId29" Type="http://schemas.openxmlformats.org/officeDocument/2006/relationships/image" Target="../media/image32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37.png"/><Relationship Id="rId18" Type="http://schemas.openxmlformats.org/officeDocument/2006/relationships/image" Target="../media/image338.png"/><Relationship Id="rId19" Type="http://schemas.openxmlformats.org/officeDocument/2006/relationships/image" Target="../media/image339.png"/><Relationship Id="rId20" Type="http://schemas.openxmlformats.org/officeDocument/2006/relationships/image" Target="../media/image340.png"/><Relationship Id="rId21" Type="http://schemas.openxmlformats.org/officeDocument/2006/relationships/image" Target="../media/image341.png"/><Relationship Id="rId22" Type="http://schemas.openxmlformats.org/officeDocument/2006/relationships/image" Target="../media/image342.png"/><Relationship Id="rId23" Type="http://schemas.openxmlformats.org/officeDocument/2006/relationships/image" Target="../media/image343.png"/><Relationship Id="rId24" Type="http://schemas.openxmlformats.org/officeDocument/2006/relationships/image" Target="../media/image344.png"/><Relationship Id="rId25" Type="http://schemas.openxmlformats.org/officeDocument/2006/relationships/image" Target="../media/image345.png"/><Relationship Id="rId26" Type="http://schemas.openxmlformats.org/officeDocument/2006/relationships/image" Target="../media/image346.png"/><Relationship Id="rId27" Type="http://schemas.openxmlformats.org/officeDocument/2006/relationships/image" Target="../media/image347.png"/><Relationship Id="rId28" Type="http://schemas.openxmlformats.org/officeDocument/2006/relationships/image" Target="../media/image348.png"/><Relationship Id="rId29" Type="http://schemas.openxmlformats.org/officeDocument/2006/relationships/image" Target="../media/image34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Relationship Id="rId14" Type="http://schemas.openxmlformats.org/officeDocument/2006/relationships/image" Target="../media/image362.png"/><Relationship Id="rId15" Type="http://schemas.openxmlformats.org/officeDocument/2006/relationships/image" Target="../media/image363.png"/><Relationship Id="rId16" Type="http://schemas.openxmlformats.org/officeDocument/2006/relationships/image" Target="../media/image364.png"/><Relationship Id="rId17" Type="http://schemas.openxmlformats.org/officeDocument/2006/relationships/image" Target="../media/image365.png"/><Relationship Id="rId18" Type="http://schemas.openxmlformats.org/officeDocument/2006/relationships/image" Target="../media/image366.png"/><Relationship Id="rId19" Type="http://schemas.openxmlformats.org/officeDocument/2006/relationships/image" Target="../media/image367.png"/><Relationship Id="rId20" Type="http://schemas.openxmlformats.org/officeDocument/2006/relationships/image" Target="../media/image368.png"/><Relationship Id="rId21" Type="http://schemas.openxmlformats.org/officeDocument/2006/relationships/image" Target="../media/image369.png"/><Relationship Id="rId22" Type="http://schemas.openxmlformats.org/officeDocument/2006/relationships/image" Target="../media/image370.png"/><Relationship Id="rId23" Type="http://schemas.openxmlformats.org/officeDocument/2006/relationships/image" Target="../media/image371.png"/><Relationship Id="rId24" Type="http://schemas.openxmlformats.org/officeDocument/2006/relationships/image" Target="../media/image372.png"/><Relationship Id="rId25" Type="http://schemas.openxmlformats.org/officeDocument/2006/relationships/image" Target="../media/image373.png"/><Relationship Id="rId26" Type="http://schemas.openxmlformats.org/officeDocument/2006/relationships/image" Target="../media/image374.png"/><Relationship Id="rId27" Type="http://schemas.openxmlformats.org/officeDocument/2006/relationships/image" Target="../media/image375.png"/><Relationship Id="rId28" Type="http://schemas.openxmlformats.org/officeDocument/2006/relationships/image" Target="../media/image376.png"/><Relationship Id="rId29" Type="http://schemas.openxmlformats.org/officeDocument/2006/relationships/image" Target="../media/image377.png"/><Relationship Id="rId30" Type="http://schemas.openxmlformats.org/officeDocument/2006/relationships/image" Target="../media/image378.png"/><Relationship Id="rId31" Type="http://schemas.openxmlformats.org/officeDocument/2006/relationships/image" Target="../media/image379.png"/><Relationship Id="rId32" Type="http://schemas.openxmlformats.org/officeDocument/2006/relationships/image" Target="../media/image380.png"/><Relationship Id="rId33" Type="http://schemas.openxmlformats.org/officeDocument/2006/relationships/image" Target="../media/image381.png"/><Relationship Id="rId34" Type="http://schemas.openxmlformats.org/officeDocument/2006/relationships/image" Target="../media/image382.png"/><Relationship Id="rId35" Type="http://schemas.openxmlformats.org/officeDocument/2006/relationships/image" Target="../media/image383.png"/><Relationship Id="rId36" Type="http://schemas.openxmlformats.org/officeDocument/2006/relationships/image" Target="../media/image384.png"/><Relationship Id="rId37" Type="http://schemas.openxmlformats.org/officeDocument/2006/relationships/image" Target="../media/image385.png"/><Relationship Id="rId38" Type="http://schemas.openxmlformats.org/officeDocument/2006/relationships/image" Target="../media/image386.png"/><Relationship Id="rId39" Type="http://schemas.openxmlformats.org/officeDocument/2006/relationships/image" Target="../media/image387.png"/><Relationship Id="rId40" Type="http://schemas.openxmlformats.org/officeDocument/2006/relationships/image" Target="../media/image388.png"/><Relationship Id="rId41" Type="http://schemas.openxmlformats.org/officeDocument/2006/relationships/image" Target="../media/image389.png"/><Relationship Id="rId42" Type="http://schemas.openxmlformats.org/officeDocument/2006/relationships/image" Target="../media/image390.png"/><Relationship Id="rId43" Type="http://schemas.openxmlformats.org/officeDocument/2006/relationships/image" Target="../media/image391.png"/><Relationship Id="rId44" Type="http://schemas.openxmlformats.org/officeDocument/2006/relationships/image" Target="../media/image392.png"/><Relationship Id="rId45" Type="http://schemas.openxmlformats.org/officeDocument/2006/relationships/image" Target="../media/image393.png"/><Relationship Id="rId46" Type="http://schemas.openxmlformats.org/officeDocument/2006/relationships/image" Target="../media/image394.png"/><Relationship Id="rId47" Type="http://schemas.openxmlformats.org/officeDocument/2006/relationships/image" Target="../media/image395.png"/><Relationship Id="rId48" Type="http://schemas.openxmlformats.org/officeDocument/2006/relationships/image" Target="../media/image396.png"/><Relationship Id="rId49" Type="http://schemas.openxmlformats.org/officeDocument/2006/relationships/image" Target="../media/image397.png"/><Relationship Id="rId50" Type="http://schemas.openxmlformats.org/officeDocument/2006/relationships/image" Target="../media/image398.png"/><Relationship Id="rId51" Type="http://schemas.openxmlformats.org/officeDocument/2006/relationships/image" Target="../media/image399.png"/><Relationship Id="rId52" Type="http://schemas.openxmlformats.org/officeDocument/2006/relationships/image" Target="../media/image400.png"/><Relationship Id="rId53" Type="http://schemas.openxmlformats.org/officeDocument/2006/relationships/image" Target="../media/image401.png"/><Relationship Id="rId54" Type="http://schemas.openxmlformats.org/officeDocument/2006/relationships/image" Target="../media/image402.png"/><Relationship Id="rId55" Type="http://schemas.openxmlformats.org/officeDocument/2006/relationships/image" Target="../media/image403.png"/><Relationship Id="rId56" Type="http://schemas.openxmlformats.org/officeDocument/2006/relationships/image" Target="../media/image404.png"/><Relationship Id="rId57" Type="http://schemas.openxmlformats.org/officeDocument/2006/relationships/image" Target="../media/image405.png"/><Relationship Id="rId58" Type="http://schemas.openxmlformats.org/officeDocument/2006/relationships/image" Target="../media/image406.png"/><Relationship Id="rId59" Type="http://schemas.openxmlformats.org/officeDocument/2006/relationships/image" Target="../media/image407.png"/><Relationship Id="rId60" Type="http://schemas.openxmlformats.org/officeDocument/2006/relationships/image" Target="../media/image408.png"/><Relationship Id="rId61" Type="http://schemas.openxmlformats.org/officeDocument/2006/relationships/image" Target="../media/image409.png"/><Relationship Id="rId62" Type="http://schemas.openxmlformats.org/officeDocument/2006/relationships/image" Target="../media/image410.png"/><Relationship Id="rId63" Type="http://schemas.openxmlformats.org/officeDocument/2006/relationships/image" Target="../media/image411.png"/><Relationship Id="rId64" Type="http://schemas.openxmlformats.org/officeDocument/2006/relationships/image" Target="../media/image412.png"/><Relationship Id="rId65" Type="http://schemas.openxmlformats.org/officeDocument/2006/relationships/image" Target="../media/image413.png"/><Relationship Id="rId66" Type="http://schemas.openxmlformats.org/officeDocument/2006/relationships/image" Target="../media/image414.png"/><Relationship Id="rId67" Type="http://schemas.openxmlformats.org/officeDocument/2006/relationships/image" Target="../media/image415.png"/><Relationship Id="rId68" Type="http://schemas.openxmlformats.org/officeDocument/2006/relationships/image" Target="../media/image416.png"/><Relationship Id="rId69" Type="http://schemas.openxmlformats.org/officeDocument/2006/relationships/image" Target="../media/image4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31088"/>
            <a:ext cx="18285714" cy="9354626"/>
            <a:chOff x="0" y="931088"/>
            <a:chExt cx="18285714" cy="9354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31088"/>
              <a:ext cx="18285714" cy="93546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698"/>
            <a:ext cx="18285714" cy="773874"/>
            <a:chOff x="0" y="12698"/>
            <a:chExt cx="18285714" cy="773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698"/>
              <a:ext cx="18285714" cy="773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6531" y="136508"/>
            <a:ext cx="636160" cy="154669"/>
            <a:chOff x="326531" y="136508"/>
            <a:chExt cx="636160" cy="15466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67276" y="136508"/>
              <a:ext cx="154669" cy="154669"/>
              <a:chOff x="567276" y="136508"/>
              <a:chExt cx="154669" cy="1546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7276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8022" y="136508"/>
              <a:ext cx="154669" cy="154669"/>
              <a:chOff x="808022" y="136508"/>
              <a:chExt cx="154669" cy="1546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8022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26531" y="136508"/>
              <a:ext cx="154669" cy="154669"/>
              <a:chOff x="326531" y="136508"/>
              <a:chExt cx="154669" cy="1546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26531" y="136508"/>
                <a:ext cx="154669" cy="15466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926531" y="1278438"/>
            <a:ext cx="359184" cy="9019975"/>
            <a:chOff x="17926531" y="1278438"/>
            <a:chExt cx="359184" cy="90199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26531" y="1278438"/>
              <a:ext cx="359184" cy="90199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403175"/>
            <a:ext cx="18285714" cy="1055827"/>
            <a:chOff x="0" y="403175"/>
            <a:chExt cx="18285714" cy="10558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03175"/>
              <a:ext cx="18285714" cy="10558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38775" y="697662"/>
            <a:ext cx="3145579" cy="466853"/>
            <a:chOff x="13538775" y="697662"/>
            <a:chExt cx="3145579" cy="4668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38775" y="697662"/>
              <a:ext cx="3145579" cy="4668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988436" y="1716145"/>
            <a:ext cx="235374" cy="869900"/>
            <a:chOff x="17988436" y="1716145"/>
            <a:chExt cx="235374" cy="8699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88436" y="1716145"/>
              <a:ext cx="235374" cy="8699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148797" y="706863"/>
            <a:ext cx="429402" cy="429402"/>
            <a:chOff x="16148797" y="706863"/>
            <a:chExt cx="429402" cy="4294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48797" y="706863"/>
              <a:ext cx="429402" cy="4294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608760" y="786573"/>
            <a:ext cx="317770" cy="289031"/>
            <a:chOff x="17608760" y="786573"/>
            <a:chExt cx="317770" cy="28903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608760" y="786573"/>
              <a:ext cx="317770" cy="38269"/>
              <a:chOff x="17608760" y="786573"/>
              <a:chExt cx="317770" cy="382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08760" y="786573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608760" y="911954"/>
              <a:ext cx="317770" cy="38269"/>
              <a:chOff x="17608760" y="911954"/>
              <a:chExt cx="317770" cy="3826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608760" y="911954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608760" y="1037334"/>
              <a:ext cx="317770" cy="38269"/>
              <a:chOff x="17608760" y="1037334"/>
              <a:chExt cx="317770" cy="3826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608760" y="1037334"/>
                <a:ext cx="317770" cy="3826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6888021" y="675106"/>
            <a:ext cx="511965" cy="511965"/>
            <a:chOff x="16888021" y="675106"/>
            <a:chExt cx="511965" cy="51196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88021" y="675106"/>
              <a:ext cx="511965" cy="5119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237614" y="117460"/>
            <a:ext cx="887556" cy="202783"/>
            <a:chOff x="17237614" y="117460"/>
            <a:chExt cx="887556" cy="20278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7237614" y="290445"/>
              <a:ext cx="229976" cy="28571"/>
              <a:chOff x="17237614" y="290445"/>
              <a:chExt cx="229976" cy="2857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237614" y="290445"/>
                <a:ext cx="229976" cy="2857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7593597" y="117460"/>
              <a:ext cx="202783" cy="202783"/>
              <a:chOff x="17593597" y="117460"/>
              <a:chExt cx="202783" cy="20278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593597" y="117460"/>
                <a:ext cx="202783" cy="20278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7922387" y="117460"/>
              <a:ext cx="202783" cy="202783"/>
              <a:chOff x="17922387" y="117460"/>
              <a:chExt cx="202783" cy="20278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7891891" y="207350"/>
                <a:ext cx="263775" cy="23003"/>
                <a:chOff x="17891891" y="207350"/>
                <a:chExt cx="263775" cy="23003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2700000">
                  <a:off x="17891891" y="207350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7891891" y="207350"/>
                <a:ext cx="263775" cy="23003"/>
                <a:chOff x="17891891" y="207350"/>
                <a:chExt cx="263775" cy="23003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2700000">
                  <a:off x="17891891" y="207350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326531" y="9479711"/>
            <a:ext cx="17376871" cy="21429"/>
            <a:chOff x="326531" y="9479711"/>
            <a:chExt cx="17376871" cy="214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531" y="9479711"/>
              <a:ext cx="17376871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347952" y="6303575"/>
            <a:ext cx="9190316" cy="653754"/>
            <a:chOff x="4347952" y="6303575"/>
            <a:chExt cx="9190316" cy="653754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4347952" y="6303575"/>
              <a:ext cx="9190316" cy="653754"/>
              <a:chOff x="4347952" y="6303575"/>
              <a:chExt cx="9190316" cy="65375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347952" y="6303575"/>
                <a:ext cx="9190316" cy="65375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975808" y="6410606"/>
              <a:ext cx="452221" cy="439692"/>
              <a:chOff x="12975808" y="6410606"/>
              <a:chExt cx="452221" cy="43969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12975808" y="6410606"/>
                <a:ext cx="452221" cy="439692"/>
                <a:chOff x="12975808" y="6410606"/>
                <a:chExt cx="452221" cy="439692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975808" y="6410606"/>
                  <a:ext cx="452221" cy="439692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3125748" y="6493247"/>
                <a:ext cx="152341" cy="274410"/>
                <a:chOff x="13125748" y="6493247"/>
                <a:chExt cx="152341" cy="274410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5400000">
                  <a:off x="13125748" y="6493247"/>
                  <a:ext cx="152341" cy="27441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9" name="그룹 1029"/>
          <p:cNvGrpSpPr/>
          <p:nvPr/>
        </p:nvGrpSpPr>
        <p:grpSpPr>
          <a:xfrm>
            <a:off x="13733136" y="6957329"/>
            <a:ext cx="549644" cy="549644"/>
            <a:chOff x="13733136" y="6957329"/>
            <a:chExt cx="549644" cy="54964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33136" y="6957329"/>
              <a:ext cx="549644" cy="54964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313600" y="4391227"/>
            <a:ext cx="9465558" cy="1635551"/>
            <a:chOff x="4313600" y="4391227"/>
            <a:chExt cx="9465558" cy="163555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13600" y="4391227"/>
              <a:ext cx="9465558" cy="163555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347952" y="3606735"/>
            <a:ext cx="9431205" cy="558340"/>
            <a:chOff x="4347952" y="3606735"/>
            <a:chExt cx="9431205" cy="55834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47952" y="3606735"/>
              <a:ext cx="9431205" cy="558340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838954" y="3527859"/>
            <a:ext cx="10235384" cy="862984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18542" y="4016237"/>
            <a:ext cx="15080396" cy="2908320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758912" y="6352807"/>
            <a:ext cx="3458057" cy="1105276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0" y="-208665"/>
            <a:ext cx="2036159" cy="2161610"/>
            <a:chOff x="0" y="-208665"/>
            <a:chExt cx="2036159" cy="2161610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-208665"/>
              <a:ext cx="2036159" cy="2161610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9703" y="916310"/>
            <a:ext cx="1828355" cy="73037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524697" y="-10965"/>
            <a:ext cx="2971984" cy="523156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664506" y="9543402"/>
            <a:ext cx="5346403" cy="523156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249503" y="560858"/>
            <a:ext cx="1604225" cy="765730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493465" y="549569"/>
            <a:ext cx="1631016" cy="796273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805084" y="549569"/>
            <a:ext cx="1796797" cy="805797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080736" y="560858"/>
            <a:ext cx="1966825" cy="765730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781722" y="664939"/>
            <a:ext cx="1423016" cy="556378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475162" y="549569"/>
            <a:ext cx="1778482" cy="80579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741618" y="564939"/>
            <a:ext cx="1753816" cy="765730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247471" y="660858"/>
            <a:ext cx="1407425" cy="556378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254242" y="9503544"/>
            <a:ext cx="2117328" cy="5850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4073" y="941543"/>
            <a:ext cx="3944698" cy="724346"/>
            <a:chOff x="764073" y="941543"/>
            <a:chExt cx="3944698" cy="7243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887" y="785357"/>
              <a:ext cx="2466791" cy="13490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787861" y="996780"/>
              <a:ext cx="1837930" cy="561369"/>
              <a:chOff x="2787861" y="996780"/>
              <a:chExt cx="1837930" cy="56136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87861" y="996780"/>
                <a:ext cx="1837930" cy="56136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2837" y="865370"/>
              <a:ext cx="3044053" cy="949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997999"/>
            <a:ext cx="18285714" cy="287716"/>
            <a:chOff x="0" y="9997999"/>
            <a:chExt cx="18285714" cy="2877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997999"/>
              <a:ext cx="18285714" cy="287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5022" y="2509019"/>
            <a:ext cx="6217761" cy="481312"/>
            <a:chOff x="435022" y="2509019"/>
            <a:chExt cx="6217761" cy="4813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022" y="2509019"/>
              <a:ext cx="6217761" cy="4813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14275" y="4019290"/>
            <a:ext cx="4006189" cy="504043"/>
            <a:chOff x="11314275" y="4019290"/>
            <a:chExt cx="4006189" cy="5040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4275" y="4019290"/>
              <a:ext cx="4006189" cy="5040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88301" y="3328285"/>
            <a:ext cx="2572938" cy="504043"/>
            <a:chOff x="14288301" y="3328285"/>
            <a:chExt cx="2572938" cy="5040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88301" y="3328285"/>
              <a:ext cx="2572938" cy="5040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09517" y="3557296"/>
            <a:ext cx="3684223" cy="4191048"/>
            <a:chOff x="3209517" y="3557296"/>
            <a:chExt cx="3684223" cy="41910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09517" y="3557296"/>
              <a:ext cx="3684223" cy="4191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66380" y="8211028"/>
            <a:ext cx="1385183" cy="532763"/>
            <a:chOff x="6466380" y="8211028"/>
            <a:chExt cx="1385183" cy="5327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66380" y="8211028"/>
              <a:ext cx="1385183" cy="5327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43903" y="7196911"/>
            <a:ext cx="2973472" cy="386100"/>
            <a:chOff x="3543903" y="7196911"/>
            <a:chExt cx="2973472" cy="3861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43903" y="7196911"/>
              <a:ext cx="2973472" cy="3861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10681" y="3153609"/>
            <a:ext cx="825741" cy="349352"/>
            <a:chOff x="1910681" y="3153609"/>
            <a:chExt cx="825741" cy="3493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10681" y="3153609"/>
              <a:ext cx="825741" cy="3493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44841" y="6838040"/>
            <a:ext cx="557923" cy="557923"/>
            <a:chOff x="3244841" y="6838040"/>
            <a:chExt cx="557923" cy="5579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44841" y="6838040"/>
              <a:ext cx="557923" cy="5579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09362" y="8135393"/>
            <a:ext cx="1489821" cy="682015"/>
            <a:chOff x="6409362" y="8135393"/>
            <a:chExt cx="1489821" cy="68201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09362" y="8135393"/>
              <a:ext cx="1489821" cy="6820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90878" y="7901505"/>
            <a:ext cx="561905" cy="561905"/>
            <a:chOff x="6090878" y="7901505"/>
            <a:chExt cx="561905" cy="5619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90878" y="7901505"/>
              <a:ext cx="561905" cy="56190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22693" y="8285187"/>
            <a:ext cx="3583528" cy="57020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187746" y="2658145"/>
            <a:ext cx="9974416" cy="3942054"/>
            <a:chOff x="8187746" y="2658145"/>
            <a:chExt cx="9974416" cy="394205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77344" y="935000"/>
              <a:ext cx="19948832" cy="788410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87746" y="2658145"/>
              <a:ext cx="9974416" cy="394205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561148" y="3261922"/>
            <a:ext cx="9233354" cy="2818812"/>
            <a:chOff x="8561148" y="3261922"/>
            <a:chExt cx="9233354" cy="281881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21133" y="1929177"/>
              <a:ext cx="18466708" cy="5637625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61148" y="3261922"/>
              <a:ext cx="9233354" cy="281881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187746" y="2565387"/>
            <a:ext cx="5394641" cy="553786"/>
            <a:chOff x="8187746" y="2565387"/>
            <a:chExt cx="5394641" cy="5537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87746" y="2565387"/>
              <a:ext cx="5394641" cy="55378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51820" y="2532917"/>
            <a:ext cx="5349009" cy="80140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00660" y="1236841"/>
            <a:ext cx="4665035" cy="119175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187746" y="8211028"/>
            <a:ext cx="3800877" cy="553786"/>
            <a:chOff x="8187746" y="8211028"/>
            <a:chExt cx="3800877" cy="55378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87746" y="8211028"/>
              <a:ext cx="3800877" cy="55378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269429" y="8178562"/>
            <a:ext cx="3743561" cy="8014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64" y="0"/>
            <a:ext cx="18254826" cy="10285714"/>
            <a:chOff x="21364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80339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4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4073" y="941543"/>
            <a:ext cx="3944698" cy="724346"/>
            <a:chOff x="764073" y="941543"/>
            <a:chExt cx="3944698" cy="7243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887" y="785357"/>
              <a:ext cx="2466791" cy="13490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787861" y="996780"/>
              <a:ext cx="1837930" cy="561369"/>
              <a:chOff x="2787861" y="996780"/>
              <a:chExt cx="1837930" cy="56136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87861" y="996780"/>
                <a:ext cx="1837930" cy="56136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8104" y="865370"/>
              <a:ext cx="2889405" cy="949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022" y="2509019"/>
            <a:ext cx="6217761" cy="481312"/>
            <a:chOff x="435022" y="2509019"/>
            <a:chExt cx="6217761" cy="4813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022" y="2509019"/>
              <a:ext cx="6217761" cy="4813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33063" y="4391479"/>
            <a:ext cx="4006189" cy="504043"/>
            <a:chOff x="3933063" y="4391479"/>
            <a:chExt cx="4006189" cy="5040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33063" y="4391479"/>
              <a:ext cx="4006189" cy="5040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20408" y="5123810"/>
            <a:ext cx="2572938" cy="504043"/>
            <a:chOff x="2420408" y="5123810"/>
            <a:chExt cx="2572938" cy="5040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0408" y="5123810"/>
              <a:ext cx="2572938" cy="5040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33396" y="5100484"/>
            <a:ext cx="2434576" cy="411618"/>
            <a:chOff x="3533396" y="5100484"/>
            <a:chExt cx="2434576" cy="411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3396" y="5100484"/>
              <a:ext cx="2434576" cy="411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20932" y="5063246"/>
            <a:ext cx="2544823" cy="5429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13753" y="3564862"/>
            <a:ext cx="5661341" cy="5197689"/>
            <a:chOff x="2113753" y="3564862"/>
            <a:chExt cx="5661341" cy="51976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3753" y="3564862"/>
              <a:ext cx="5661341" cy="51976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70103" y="3741750"/>
            <a:ext cx="2246720" cy="440495"/>
            <a:chOff x="5270103" y="3741750"/>
            <a:chExt cx="2246720" cy="4404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70103" y="3741750"/>
              <a:ext cx="2246720" cy="4404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09319" y="3811973"/>
            <a:ext cx="260060" cy="260272"/>
            <a:chOff x="7009319" y="3811973"/>
            <a:chExt cx="260060" cy="2602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09319" y="3811973"/>
              <a:ext cx="260060" cy="2602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87238" y="3808334"/>
            <a:ext cx="257805" cy="258015"/>
            <a:chOff x="6687238" y="3808334"/>
            <a:chExt cx="257805" cy="2580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7238" y="3808334"/>
              <a:ext cx="257805" cy="2580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77899" y="7505870"/>
            <a:ext cx="2809533" cy="505336"/>
            <a:chOff x="4977899" y="7505870"/>
            <a:chExt cx="2809533" cy="5053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7899" y="7505870"/>
              <a:ext cx="2809533" cy="5053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04907" y="9033224"/>
            <a:ext cx="1642101" cy="472128"/>
            <a:chOff x="3404907" y="9033224"/>
            <a:chExt cx="1642101" cy="47212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04907" y="9033224"/>
              <a:ext cx="1642101" cy="47212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64113" y="8945744"/>
            <a:ext cx="1804069" cy="73754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299939" y="9033224"/>
            <a:ext cx="1642101" cy="472128"/>
            <a:chOff x="5299939" y="9033224"/>
            <a:chExt cx="1642101" cy="47212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9939" y="9033224"/>
              <a:ext cx="1642101" cy="4721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374190" y="1929418"/>
            <a:ext cx="7247431" cy="7103807"/>
            <a:chOff x="10374190" y="1929418"/>
            <a:chExt cx="7247431" cy="710380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66394" y="-1506567"/>
              <a:ext cx="14494862" cy="14207613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74190" y="1929418"/>
              <a:ext cx="7247431" cy="71038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3730" y="3099273"/>
            <a:ext cx="1121688" cy="458023"/>
            <a:chOff x="1753730" y="3099273"/>
            <a:chExt cx="1121688" cy="45802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3730" y="3099273"/>
              <a:ext cx="1121688" cy="45802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543903" y="5740052"/>
            <a:ext cx="1995407" cy="678259"/>
            <a:chOff x="3543903" y="5740052"/>
            <a:chExt cx="1995407" cy="67825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43903" y="5740052"/>
              <a:ext cx="1995407" cy="6782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41549" y="3005775"/>
            <a:ext cx="1995407" cy="678259"/>
            <a:chOff x="6941549" y="3005775"/>
            <a:chExt cx="1995407" cy="67825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41549" y="3005775"/>
              <a:ext cx="1995407" cy="67825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44171" y="8945746"/>
            <a:ext cx="2064945" cy="73754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404358" y="6163707"/>
            <a:ext cx="3643002" cy="420594"/>
            <a:chOff x="4404358" y="6163707"/>
            <a:chExt cx="3643002" cy="42059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4404358" y="6163707"/>
              <a:ext cx="3643002" cy="420594"/>
              <a:chOff x="4404358" y="6163707"/>
              <a:chExt cx="3643002" cy="42059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404358" y="6163707"/>
                <a:ext cx="3643002" cy="420594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25253" y="6125649"/>
              <a:ext cx="3890985" cy="55480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877951" y="2852532"/>
            <a:ext cx="2169876" cy="420594"/>
            <a:chOff x="7877951" y="2852532"/>
            <a:chExt cx="2169876" cy="42059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77951" y="2852532"/>
              <a:ext cx="2169876" cy="42059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629839" y="2183976"/>
            <a:ext cx="6310348" cy="488479"/>
            <a:chOff x="10629839" y="2183976"/>
            <a:chExt cx="6310348" cy="48847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629839" y="2183976"/>
              <a:ext cx="6310348" cy="48847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205551" y="5967648"/>
            <a:ext cx="3416796" cy="1988241"/>
            <a:chOff x="11205551" y="5967648"/>
            <a:chExt cx="3416796" cy="198824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05551" y="5967648"/>
              <a:ext cx="3416796" cy="1988241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817442" y="2814470"/>
            <a:ext cx="2224195" cy="554804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3161074" y="8210211"/>
            <a:ext cx="1642101" cy="472128"/>
            <a:chOff x="13161074" y="8210211"/>
            <a:chExt cx="1642101" cy="47212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161074" y="8210211"/>
              <a:ext cx="1642101" cy="472128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908053" y="8122729"/>
            <a:ext cx="1944088" cy="72801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3018711" y="9316337"/>
            <a:ext cx="2022560" cy="327164"/>
            <a:chOff x="13018711" y="9316337"/>
            <a:chExt cx="2022560" cy="32716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018711" y="9316337"/>
              <a:ext cx="2022560" cy="32716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583699" y="9114207"/>
            <a:ext cx="818108" cy="159077"/>
            <a:chOff x="13583699" y="9114207"/>
            <a:chExt cx="818108" cy="15907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5400000">
              <a:off x="13583699" y="9114207"/>
              <a:ext cx="818108" cy="159077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910889" y="9279139"/>
            <a:ext cx="2238548" cy="49260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3519746" y="6114371"/>
            <a:ext cx="875543" cy="317767"/>
            <a:chOff x="13519746" y="6114371"/>
            <a:chExt cx="875543" cy="31776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519746" y="6114371"/>
              <a:ext cx="875543" cy="31776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548243" y="3130968"/>
            <a:ext cx="715382" cy="715407"/>
            <a:chOff x="13548243" y="3130968"/>
            <a:chExt cx="715382" cy="715407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548243" y="3130968"/>
              <a:ext cx="715382" cy="715407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099845" y="6501414"/>
            <a:ext cx="3746899" cy="428908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438511" y="6105737"/>
            <a:ext cx="983439" cy="402306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106627" y="4827261"/>
            <a:ext cx="3849927" cy="1511536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2025947" y="6820813"/>
            <a:ext cx="3897453" cy="1071958"/>
            <a:chOff x="12025947" y="6820813"/>
            <a:chExt cx="3897453" cy="1071958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2366787" y="6852893"/>
              <a:ext cx="719937" cy="719937"/>
              <a:chOff x="12366787" y="6852893"/>
              <a:chExt cx="719937" cy="719937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006818" y="6515076"/>
                <a:ext cx="1439873" cy="1439873"/>
              </a:xfrm>
              <a:prstGeom prst="rect">
                <a:avLst/>
              </a:prstGeom>
            </p:spPr>
          </p:pic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2366787" y="6852893"/>
                <a:ext cx="719937" cy="719937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2442802" y="6904896"/>
              <a:ext cx="577435" cy="577435"/>
              <a:chOff x="12442802" y="6904896"/>
              <a:chExt cx="577435" cy="577435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2442802" y="6904896"/>
                <a:ext cx="577435" cy="577435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3701261" y="6924143"/>
              <a:ext cx="577435" cy="577435"/>
              <a:chOff x="13701261" y="6924143"/>
              <a:chExt cx="577435" cy="577435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3701261" y="6924143"/>
                <a:ext cx="577435" cy="57743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2025947" y="7623138"/>
              <a:ext cx="1388257" cy="269632"/>
              <a:chOff x="12025947" y="7623138"/>
              <a:chExt cx="1388257" cy="269632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12281491" y="7623138"/>
                <a:ext cx="894283" cy="269632"/>
                <a:chOff x="12281491" y="7623138"/>
                <a:chExt cx="894283" cy="269632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>
                  <a:off x="12281491" y="7623138"/>
                  <a:ext cx="894283" cy="269632"/>
                </a:xfrm>
                <a:prstGeom prst="rect">
                  <a:avLst/>
                </a:prstGeom>
              </p:spPr>
            </p:pic>
          </p:grpSp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1672054" y="7606807"/>
                <a:ext cx="1841600" cy="350048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4882997" y="6820813"/>
              <a:ext cx="725999" cy="725999"/>
              <a:chOff x="14882997" y="6820813"/>
              <a:chExt cx="725999" cy="725999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4882997" y="6820813"/>
                <a:ext cx="725999" cy="725999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203554" y="7623138"/>
              <a:ext cx="1388257" cy="269632"/>
              <a:chOff x="13203554" y="7623138"/>
              <a:chExt cx="1388257" cy="269632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13459097" y="7623138"/>
                <a:ext cx="894283" cy="269632"/>
                <a:chOff x="13459097" y="7623138"/>
                <a:chExt cx="894283" cy="269632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>
                <a:blip r:embed="rId50" cstate="print"/>
                <a:stretch>
                  <a:fillRect/>
                </a:stretch>
              </p:blipFill>
              <p:spPr>
                <a:xfrm>
                  <a:off x="13459097" y="7623138"/>
                  <a:ext cx="894283" cy="269632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2889089" y="7606807"/>
                <a:ext cx="1811819" cy="350048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4535143" y="7623138"/>
              <a:ext cx="1388257" cy="269632"/>
              <a:chOff x="14535143" y="7623138"/>
              <a:chExt cx="1388257" cy="269632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14617257" y="7623138"/>
                <a:ext cx="1241143" cy="269632"/>
                <a:chOff x="14617257" y="7623138"/>
                <a:chExt cx="1241143" cy="269632"/>
              </a:xfrm>
            </p:grpSpPr>
            <p:pic>
              <p:nvPicPr>
                <p:cNvPr id="129" name="Object 128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>
                  <a:off x="14617257" y="7623138"/>
                  <a:ext cx="1241143" cy="269632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4350164" y="7606807"/>
                <a:ext cx="1672677" cy="350048"/>
              </a:xfrm>
              <a:prstGeom prst="rect">
                <a:avLst/>
              </a:prstGeom>
            </p:spPr>
          </p:pic>
        </p:grpSp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0777993" y="3900232"/>
            <a:ext cx="6493574" cy="1115870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2949664" y="8112132"/>
            <a:ext cx="2058389" cy="650419"/>
            <a:chOff x="12949664" y="8112132"/>
            <a:chExt cx="2058389" cy="650419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949664" y="8112132"/>
              <a:ext cx="2058389" cy="650419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405460" y="6068469"/>
            <a:ext cx="1102601" cy="415987"/>
            <a:chOff x="13405460" y="6068469"/>
            <a:chExt cx="1102601" cy="415987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405460" y="6068469"/>
              <a:ext cx="1102601" cy="415987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4584252" y="6183044"/>
            <a:ext cx="818108" cy="159077"/>
            <a:chOff x="14584252" y="6183044"/>
            <a:chExt cx="818108" cy="159077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-10800000">
              <a:off x="14584252" y="6183044"/>
              <a:ext cx="818108" cy="159077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4148512" y="7727650"/>
            <a:ext cx="1995407" cy="678259"/>
            <a:chOff x="4148512" y="7727650"/>
            <a:chExt cx="1995407" cy="67825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48512" y="7727650"/>
              <a:ext cx="1995407" cy="678259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5303819" y="6090960"/>
            <a:ext cx="2022560" cy="327164"/>
            <a:chOff x="15303819" y="6090960"/>
            <a:chExt cx="2022560" cy="327164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15303819" y="6090960"/>
              <a:ext cx="2022560" cy="327164"/>
              <a:chOff x="15303819" y="6090960"/>
              <a:chExt cx="2022560" cy="327164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5303819" y="6090960"/>
                <a:ext cx="2022560" cy="327164"/>
              </a:xfrm>
              <a:prstGeom prst="rect">
                <a:avLst/>
              </a:prstGeom>
            </p:spPr>
          </p:pic>
        </p:grpSp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116880" y="6053765"/>
              <a:ext cx="2317482" cy="492606"/>
            </a:xfrm>
            <a:prstGeom prst="rect">
              <a:avLst/>
            </a:prstGeom>
          </p:spPr>
        </p:pic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4868565" y="7460154"/>
            <a:ext cx="3005906" cy="6654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4073" y="922495"/>
            <a:ext cx="3944698" cy="724346"/>
            <a:chOff x="764073" y="922495"/>
            <a:chExt cx="3944698" cy="7243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887" y="766309"/>
              <a:ext cx="2466791" cy="134908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648048" y="977732"/>
              <a:ext cx="2060724" cy="561369"/>
              <a:chOff x="2648048" y="977732"/>
              <a:chExt cx="2060724" cy="56136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787861" y="977732"/>
                <a:ext cx="1806505" cy="561369"/>
                <a:chOff x="2787861" y="977732"/>
                <a:chExt cx="1806505" cy="56136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787861" y="977732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53142" y="846323"/>
                <a:ext cx="3024090" cy="9496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595619" y="2782955"/>
            <a:ext cx="7510503" cy="1262848"/>
            <a:chOff x="10595619" y="2782955"/>
            <a:chExt cx="7510503" cy="12628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9842" y="2641282"/>
              <a:ext cx="2755320" cy="95032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9257" y="3212990"/>
              <a:ext cx="6871116" cy="10880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95619" y="4570909"/>
            <a:ext cx="7336975" cy="1272593"/>
            <a:chOff x="10595619" y="4570909"/>
            <a:chExt cx="7336975" cy="12725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9842" y="4429236"/>
              <a:ext cx="2120491" cy="95032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8304" y="5010690"/>
              <a:ext cx="6227678" cy="1088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95619" y="6463847"/>
            <a:ext cx="7329547" cy="947500"/>
            <a:chOff x="10595619" y="6463847"/>
            <a:chExt cx="7329547" cy="9475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9842" y="6322174"/>
              <a:ext cx="3138348" cy="95032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10399" y="6931609"/>
              <a:ext cx="3762326" cy="731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95619" y="8031695"/>
            <a:ext cx="7329547" cy="940167"/>
            <a:chOff x="10595619" y="8031695"/>
            <a:chExt cx="7329547" cy="9401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79842" y="7890022"/>
              <a:ext cx="2712405" cy="95032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10399" y="8499466"/>
              <a:ext cx="6566193" cy="7243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02288" y="7135450"/>
            <a:ext cx="1459617" cy="495164"/>
            <a:chOff x="7302288" y="7135450"/>
            <a:chExt cx="1459617" cy="4951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02288" y="7135450"/>
              <a:ext cx="1459617" cy="4951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82952" y="7163647"/>
            <a:ext cx="1352497" cy="53712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94584" y="1236839"/>
            <a:ext cx="4299415" cy="118094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46122" y="3628286"/>
            <a:ext cx="1199982" cy="441170"/>
            <a:chOff x="2046122" y="3628286"/>
            <a:chExt cx="1199982" cy="4411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46122" y="3628286"/>
              <a:ext cx="1199982" cy="441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46122" y="4317758"/>
            <a:ext cx="7096735" cy="2650176"/>
            <a:chOff x="2046122" y="4317758"/>
            <a:chExt cx="7096735" cy="26501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46122" y="4317758"/>
              <a:ext cx="7096735" cy="26501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63063" y="7126933"/>
            <a:ext cx="7095238" cy="1690090"/>
            <a:chOff x="2063063" y="7126933"/>
            <a:chExt cx="7095238" cy="16900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63063" y="7126933"/>
              <a:ext cx="7095238" cy="16900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9620" y="4571699"/>
            <a:ext cx="1317803" cy="302676"/>
            <a:chOff x="539620" y="4571699"/>
            <a:chExt cx="1317803" cy="3026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620" y="4571699"/>
              <a:ext cx="1317803" cy="3026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1525" y="4999481"/>
            <a:ext cx="895238" cy="2544849"/>
            <a:chOff x="701525" y="4999481"/>
            <a:chExt cx="895238" cy="25448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01525" y="4999481"/>
              <a:ext cx="839545" cy="490388"/>
              <a:chOff x="701525" y="4999481"/>
              <a:chExt cx="839545" cy="49038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01525" y="4999481"/>
                <a:ext cx="839545" cy="49038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01525" y="5662624"/>
              <a:ext cx="839545" cy="490388"/>
              <a:chOff x="701525" y="5662624"/>
              <a:chExt cx="839545" cy="49038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01525" y="5662624"/>
                <a:ext cx="839545" cy="49038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01525" y="6325767"/>
              <a:ext cx="893660" cy="521998"/>
              <a:chOff x="701525" y="6325767"/>
              <a:chExt cx="893660" cy="52199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01525" y="6325767"/>
                <a:ext cx="893660" cy="52199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01525" y="7020520"/>
              <a:ext cx="893660" cy="521998"/>
              <a:chOff x="701525" y="7020520"/>
              <a:chExt cx="893660" cy="52199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01525" y="7020520"/>
                <a:ext cx="893660" cy="521998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501525" y="2665408"/>
            <a:ext cx="6352887" cy="795369"/>
            <a:chOff x="501525" y="2665408"/>
            <a:chExt cx="6352887" cy="79536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1525" y="2665408"/>
              <a:ext cx="6352887" cy="79536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092764" y="3539066"/>
            <a:ext cx="2058767" cy="635152"/>
            <a:chOff x="7092764" y="3539066"/>
            <a:chExt cx="2058767" cy="63515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92764" y="3539066"/>
              <a:ext cx="2058767" cy="63515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525935" y="3582511"/>
            <a:ext cx="3328477" cy="882340"/>
            <a:chOff x="3525935" y="3582511"/>
            <a:chExt cx="3328477" cy="88234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525935" y="3786592"/>
              <a:ext cx="1995407" cy="678259"/>
              <a:chOff x="3525935" y="3786592"/>
              <a:chExt cx="1995407" cy="67825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525935" y="3786592"/>
                <a:ext cx="1995407" cy="67825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4967330" y="3582511"/>
              <a:ext cx="1887082" cy="394606"/>
              <a:chOff x="4967330" y="3582511"/>
              <a:chExt cx="1887082" cy="394606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4967330" y="3582511"/>
                <a:ext cx="1887082" cy="394606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39541" y="3537657"/>
              <a:ext cx="1993842" cy="59412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302288" y="2854045"/>
            <a:ext cx="1995407" cy="678259"/>
            <a:chOff x="7302288" y="2854045"/>
            <a:chExt cx="1995407" cy="67825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02288" y="2854045"/>
              <a:ext cx="1995407" cy="67825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743683" y="2649964"/>
            <a:ext cx="1636343" cy="394606"/>
            <a:chOff x="8743683" y="2649964"/>
            <a:chExt cx="1636343" cy="39460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743683" y="2649964"/>
              <a:ext cx="1636343" cy="394606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390437" y="2605109"/>
            <a:ext cx="2177985" cy="59412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917347" y="9397629"/>
            <a:ext cx="1441395" cy="489945"/>
            <a:chOff x="8917347" y="9397629"/>
            <a:chExt cx="1441395" cy="489945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17347" y="9397629"/>
              <a:ext cx="1441395" cy="48994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884568" y="9661700"/>
            <a:ext cx="2014703" cy="394606"/>
            <a:chOff x="9884568" y="9661700"/>
            <a:chExt cx="2014703" cy="39460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884568" y="9661700"/>
              <a:ext cx="2014703" cy="394606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632150" y="9616844"/>
            <a:ext cx="2436470" cy="594127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2646113" y="8681501"/>
            <a:ext cx="2562483" cy="709409"/>
            <a:chOff x="2646113" y="8681501"/>
            <a:chExt cx="2562483" cy="709409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646113" y="8681501"/>
              <a:ext cx="1852275" cy="629607"/>
              <a:chOff x="2646113" y="8681501"/>
              <a:chExt cx="1852275" cy="629607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2646113" y="8681501"/>
                <a:ext cx="1852275" cy="629607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3572253" y="8996304"/>
              <a:ext cx="1636343" cy="394606"/>
              <a:chOff x="3572253" y="8996304"/>
              <a:chExt cx="1636343" cy="394606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3572253" y="8996304"/>
                <a:ext cx="1636343" cy="394606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14264" y="8951453"/>
              <a:ext cx="1963813" cy="58557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910931" y="8936270"/>
            <a:ext cx="1208760" cy="469518"/>
            <a:chOff x="7910931" y="8936270"/>
            <a:chExt cx="1208760" cy="469518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7910931" y="8936270"/>
              <a:ext cx="1208760" cy="469518"/>
              <a:chOff x="7910931" y="8936270"/>
              <a:chExt cx="1208760" cy="469518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7910931" y="8936270"/>
                <a:ext cx="1208760" cy="469518"/>
              </a:xfrm>
              <a:prstGeom prst="rect">
                <a:avLst/>
              </a:prstGeom>
            </p:spPr>
          </p:pic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43707" y="8949413"/>
              <a:ext cx="1343440" cy="5195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3310931"/>
            <a:ext cx="8380952" cy="6380952"/>
            <a:chOff x="761905" y="3310931"/>
            <a:chExt cx="8380952" cy="6380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3310931"/>
              <a:ext cx="8380952" cy="63809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9842" y="2298422"/>
            <a:ext cx="2362958" cy="9503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79733" y="2870133"/>
            <a:ext cx="5831716" cy="10859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95619" y="3909638"/>
            <a:ext cx="7336975" cy="1436311"/>
            <a:chOff x="10595619" y="3909638"/>
            <a:chExt cx="7336975" cy="14363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9842" y="3767965"/>
              <a:ext cx="2787758" cy="95032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2114" y="4391695"/>
              <a:ext cx="7102592" cy="11633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5619" y="5303238"/>
            <a:ext cx="7329547" cy="1226153"/>
            <a:chOff x="10595619" y="5303238"/>
            <a:chExt cx="7329547" cy="12261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9842" y="5161565"/>
              <a:ext cx="4169901" cy="95032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6114" y="5776723"/>
              <a:ext cx="6539659" cy="9874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95619" y="6944971"/>
            <a:ext cx="7329547" cy="1280756"/>
            <a:chOff x="10595619" y="6944971"/>
            <a:chExt cx="7329547" cy="12807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9842" y="6803299"/>
              <a:ext cx="2438796" cy="95032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0876" y="7384752"/>
              <a:ext cx="5807154" cy="10859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56036" y="4665486"/>
            <a:ext cx="1212692" cy="412206"/>
            <a:chOff x="5256036" y="4665486"/>
            <a:chExt cx="1212692" cy="4122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6036" y="4665486"/>
              <a:ext cx="1212692" cy="4122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91891" y="4551905"/>
            <a:ext cx="1551715" cy="394606"/>
            <a:chOff x="6391891" y="4551905"/>
            <a:chExt cx="1551715" cy="3946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91891" y="4551905"/>
              <a:ext cx="1551715" cy="39460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60092" y="4507051"/>
            <a:ext cx="1972089" cy="5855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3484" y="8145942"/>
            <a:ext cx="1995407" cy="678259"/>
            <a:chOff x="1013484" y="8145942"/>
            <a:chExt cx="1995407" cy="6782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3484" y="8145942"/>
              <a:ext cx="1995407" cy="6782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9540" y="8731700"/>
            <a:ext cx="1636343" cy="394606"/>
            <a:chOff x="1629540" y="8731700"/>
            <a:chExt cx="1636343" cy="3946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9540" y="8731700"/>
              <a:ext cx="1636343" cy="39460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6991" y="8686844"/>
            <a:ext cx="1968708" cy="5855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862382" y="9153363"/>
            <a:ext cx="1538868" cy="523077"/>
            <a:chOff x="5862382" y="9153363"/>
            <a:chExt cx="1538868" cy="52307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62382" y="9153363"/>
              <a:ext cx="1538868" cy="5230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85639" y="9316817"/>
            <a:ext cx="1636343" cy="394606"/>
            <a:chOff x="6685639" y="9316817"/>
            <a:chExt cx="1636343" cy="3946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85639" y="9316817"/>
              <a:ext cx="1636343" cy="39460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30820" y="9271965"/>
            <a:ext cx="2098889" cy="5855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843576" y="8445647"/>
            <a:ext cx="6171429" cy="1126467"/>
            <a:chOff x="10843576" y="8445647"/>
            <a:chExt cx="6171429" cy="112646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31388" y="7955940"/>
              <a:ext cx="12342857" cy="225293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43576" y="8445647"/>
              <a:ext cx="6171429" cy="11264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1525" y="2665408"/>
            <a:ext cx="6352887" cy="795369"/>
            <a:chOff x="501525" y="2665408"/>
            <a:chExt cx="6352887" cy="79536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1525" y="2665408"/>
              <a:ext cx="6352887" cy="7953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90318" y="3460778"/>
            <a:ext cx="2186207" cy="506166"/>
            <a:chOff x="790318" y="3460778"/>
            <a:chExt cx="2186207" cy="50616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0318" y="3460778"/>
              <a:ext cx="2186207" cy="50616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64073" y="922495"/>
            <a:ext cx="3944698" cy="724346"/>
            <a:chOff x="764073" y="922495"/>
            <a:chExt cx="3944698" cy="72434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7887" y="766309"/>
              <a:ext cx="2466791" cy="1349087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648048" y="977732"/>
              <a:ext cx="2060724" cy="561369"/>
              <a:chOff x="2648048" y="977732"/>
              <a:chExt cx="2060724" cy="561369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2787861" y="977732"/>
                <a:ext cx="1806505" cy="561369"/>
                <a:chOff x="2787861" y="977732"/>
                <a:chExt cx="1806505" cy="561369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2787861" y="977732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953142" y="846323"/>
                <a:ext cx="3024090" cy="949614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794356" y="1236841"/>
            <a:ext cx="4261930" cy="11917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95619" y="2154381"/>
            <a:ext cx="7300979" cy="928156"/>
            <a:chOff x="10595619" y="2154381"/>
            <a:chExt cx="7300979" cy="9281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9842" y="2012708"/>
              <a:ext cx="2958682" cy="9503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9257" y="2612409"/>
              <a:ext cx="4388106" cy="7220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5619" y="3242971"/>
            <a:ext cx="7336975" cy="937783"/>
            <a:chOff x="10595619" y="3242971"/>
            <a:chExt cx="7336975" cy="9377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9842" y="3101299"/>
              <a:ext cx="3591443" cy="95032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18002" y="3710916"/>
              <a:ext cx="5272734" cy="721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5619" y="7208000"/>
            <a:ext cx="7329547" cy="921391"/>
            <a:chOff x="10595619" y="7208000"/>
            <a:chExt cx="7329547" cy="9213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9842" y="7066327"/>
              <a:ext cx="2452834" cy="95032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6114" y="7681485"/>
              <a:ext cx="4699382" cy="682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95619" y="8278305"/>
            <a:ext cx="7329547" cy="1463497"/>
            <a:chOff x="10595619" y="8278305"/>
            <a:chExt cx="7329547" cy="14634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9842" y="8136632"/>
              <a:ext cx="2419701" cy="95032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22002" y="8757679"/>
              <a:ext cx="7198248" cy="12012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19522" y="6050075"/>
            <a:ext cx="1802460" cy="394606"/>
            <a:chOff x="6519522" y="6050075"/>
            <a:chExt cx="1802460" cy="3946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9522" y="6050075"/>
              <a:ext cx="1802460" cy="39460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83675" y="6005221"/>
            <a:ext cx="2126975" cy="5855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5946" y="6444681"/>
            <a:ext cx="1593300" cy="541579"/>
            <a:chOff x="975946" y="6444681"/>
            <a:chExt cx="1593300" cy="5415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946" y="6444681"/>
              <a:ext cx="1593300" cy="5415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4410" y="6715470"/>
            <a:ext cx="1709668" cy="412288"/>
            <a:chOff x="1714410" y="6715470"/>
            <a:chExt cx="1709668" cy="4122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14410" y="6715470"/>
              <a:ext cx="1709668" cy="41228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45196" y="6668599"/>
            <a:ext cx="2114996" cy="6207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49080" y="6709935"/>
            <a:ext cx="1345036" cy="457191"/>
            <a:chOff x="6049080" y="6709935"/>
            <a:chExt cx="1345036" cy="4571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9080" y="6709935"/>
              <a:ext cx="1345036" cy="4571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43619" y="6597985"/>
            <a:ext cx="1636343" cy="394606"/>
            <a:chOff x="6643619" y="6597985"/>
            <a:chExt cx="1636343" cy="39460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43619" y="6597985"/>
              <a:ext cx="1636343" cy="39460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89992" y="6553135"/>
            <a:ext cx="2059603" cy="58557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954868" y="6247378"/>
            <a:ext cx="1593300" cy="541579"/>
            <a:chOff x="2954868" y="6247378"/>
            <a:chExt cx="1593300" cy="54157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54868" y="6247378"/>
              <a:ext cx="1593300" cy="5415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751518" y="6546062"/>
            <a:ext cx="1691212" cy="407837"/>
            <a:chOff x="3751518" y="6546062"/>
            <a:chExt cx="1691212" cy="40783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51518" y="6546062"/>
              <a:ext cx="1691212" cy="40783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88623" y="6499696"/>
            <a:ext cx="2180870" cy="61405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01525" y="2665408"/>
            <a:ext cx="6352887" cy="795369"/>
            <a:chOff x="501525" y="2665408"/>
            <a:chExt cx="6352887" cy="79536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1525" y="2665408"/>
              <a:ext cx="6352887" cy="7953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1482" y="3514705"/>
            <a:ext cx="8763728" cy="2444068"/>
            <a:chOff x="611482" y="3514705"/>
            <a:chExt cx="8763728" cy="244406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1482" y="3514705"/>
              <a:ext cx="8763728" cy="244406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64073" y="922495"/>
            <a:ext cx="3944698" cy="724346"/>
            <a:chOff x="764073" y="922495"/>
            <a:chExt cx="3944698" cy="72434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7887" y="766309"/>
              <a:ext cx="2466791" cy="1349087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648048" y="977732"/>
              <a:ext cx="2060724" cy="561369"/>
              <a:chOff x="2648048" y="977732"/>
              <a:chExt cx="2060724" cy="561369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2787861" y="977732"/>
                <a:ext cx="1806505" cy="561369"/>
                <a:chOff x="2787861" y="977732"/>
                <a:chExt cx="1806505" cy="561369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2787861" y="977732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953142" y="846323"/>
                <a:ext cx="3024090" cy="949614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794356" y="1236841"/>
            <a:ext cx="4261930" cy="119175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809658" y="5988719"/>
            <a:ext cx="1153182" cy="475902"/>
            <a:chOff x="1809658" y="5988719"/>
            <a:chExt cx="1153182" cy="47590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809658" y="5988719"/>
              <a:ext cx="1137738" cy="475902"/>
              <a:chOff x="1809658" y="5988719"/>
              <a:chExt cx="1137738" cy="475902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809658" y="5988719"/>
                <a:ext cx="1137738" cy="475902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75689" y="5962379"/>
              <a:ext cx="816402" cy="603287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917801" y="6116655"/>
              <a:ext cx="273081" cy="227561"/>
              <a:chOff x="1917801" y="6116655"/>
              <a:chExt cx="273081" cy="227561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917801" y="6116655"/>
                <a:ext cx="273081" cy="227561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634858" y="5979362"/>
            <a:ext cx="1137738" cy="475902"/>
            <a:chOff x="634858" y="5979362"/>
            <a:chExt cx="1137738" cy="4759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4858" y="5979362"/>
              <a:ext cx="1137738" cy="47590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378477" y="4063044"/>
            <a:ext cx="5741214" cy="1925675"/>
            <a:chOff x="3378477" y="4063044"/>
            <a:chExt cx="5741214" cy="192567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78477" y="4063044"/>
              <a:ext cx="5741214" cy="192567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479430" y="4072718"/>
            <a:ext cx="272088" cy="288710"/>
            <a:chOff x="3479430" y="4072718"/>
            <a:chExt cx="272088" cy="28871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79430" y="4072718"/>
              <a:ext cx="272088" cy="28871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56280" y="4657143"/>
            <a:ext cx="333333" cy="333333"/>
            <a:chOff x="3456280" y="4657143"/>
            <a:chExt cx="333333" cy="33333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456280" y="4657143"/>
              <a:ext cx="333333" cy="33333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80347" y="5257143"/>
            <a:ext cx="333333" cy="333333"/>
            <a:chOff x="3480347" y="5257143"/>
            <a:chExt cx="333333" cy="33333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480347" y="5257143"/>
              <a:ext cx="333333" cy="33333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456280" y="5779195"/>
            <a:ext cx="333333" cy="333333"/>
            <a:chOff x="3456280" y="5779195"/>
            <a:chExt cx="333333" cy="33333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56280" y="57791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931422" y="4069006"/>
            <a:ext cx="333333" cy="333333"/>
            <a:chOff x="6931422" y="4069006"/>
            <a:chExt cx="333333" cy="33333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31422" y="4069006"/>
              <a:ext cx="333333" cy="33333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944819" y="4598515"/>
            <a:ext cx="352381" cy="400000"/>
            <a:chOff x="6944819" y="4598515"/>
            <a:chExt cx="352381" cy="40000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44819" y="4598515"/>
              <a:ext cx="352381" cy="40000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954085" y="5309345"/>
            <a:ext cx="333333" cy="333333"/>
            <a:chOff x="6954085" y="5309345"/>
            <a:chExt cx="333333" cy="333333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54085" y="5309345"/>
              <a:ext cx="333333" cy="333333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06604" y="5959536"/>
            <a:ext cx="925297" cy="558982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951364" y="4018516"/>
            <a:ext cx="1351879" cy="537488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951364" y="4579773"/>
            <a:ext cx="1524726" cy="537488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3969459" y="4842506"/>
            <a:ext cx="1985726" cy="443555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3951364" y="5176097"/>
            <a:ext cx="1159984" cy="537488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3969459" y="5438830"/>
            <a:ext cx="2307146" cy="443555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3951364" y="5751954"/>
            <a:ext cx="1486631" cy="537488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7341030" y="4018516"/>
            <a:ext cx="1140936" cy="537488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7351230" y="4579773"/>
            <a:ext cx="1140936" cy="537488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7369326" y="4842506"/>
            <a:ext cx="521269" cy="443555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7351230" y="5176097"/>
            <a:ext cx="1562860" cy="537488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7359802" y="5421687"/>
            <a:ext cx="656841" cy="460698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759993" y="7208000"/>
            <a:ext cx="8019048" cy="512003"/>
            <a:chOff x="759993" y="7208000"/>
            <a:chExt cx="8019048" cy="512003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759993" y="7500956"/>
              <a:ext cx="8015207" cy="217854"/>
              <a:chOff x="759993" y="7500956"/>
              <a:chExt cx="8015207" cy="217854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759993" y="7500956"/>
                <a:ext cx="8015207" cy="217854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01804" y="7123355"/>
              <a:ext cx="1429046" cy="568703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922746" y="7095450"/>
              <a:ext cx="1670694" cy="591608"/>
            </a:xfrm>
            <a:prstGeom prst="rect">
              <a:avLst/>
            </a:prstGeom>
          </p:spPr>
        </p:pic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165812" y="7095450"/>
              <a:ext cx="1724332" cy="591608"/>
            </a:xfrm>
            <a:prstGeom prst="rect">
              <a:avLst/>
            </a:prstGeom>
          </p:spPr>
        </p:pic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10984" y="7123355"/>
              <a:ext cx="1606760" cy="56870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442734" y="5887545"/>
            <a:ext cx="1200886" cy="408193"/>
            <a:chOff x="5442734" y="5887545"/>
            <a:chExt cx="1200886" cy="408193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442734" y="5887545"/>
              <a:ext cx="1200886" cy="40819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62133" y="7771347"/>
            <a:ext cx="2092735" cy="1751252"/>
            <a:chOff x="862133" y="7771347"/>
            <a:chExt cx="2092735" cy="1751252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62133" y="7771347"/>
              <a:ext cx="2092735" cy="175125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3109112" y="7877137"/>
            <a:ext cx="537969" cy="537969"/>
            <a:chOff x="3109112" y="7877137"/>
            <a:chExt cx="537969" cy="537969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109112" y="7877137"/>
              <a:ext cx="537969" cy="537969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3665423" y="7859033"/>
            <a:ext cx="1963946" cy="702251"/>
          </a:xfrm>
          <a:prstGeom prst="rect">
            <a:avLst/>
          </a:prstGeom>
        </p:spPr>
      </p:pic>
      <p:pic>
        <p:nvPicPr>
          <p:cNvPr id="133" name="Object 132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3585621" y="8471306"/>
            <a:ext cx="5083803" cy="517488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1738619" y="4551905"/>
            <a:ext cx="3615906" cy="2471261"/>
            <a:chOff x="11738619" y="4551905"/>
            <a:chExt cx="3615906" cy="2471261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1738619" y="4551905"/>
              <a:ext cx="3615906" cy="2471261"/>
              <a:chOff x="11738619" y="4551905"/>
              <a:chExt cx="3615906" cy="2471261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10024759" y="3410367"/>
                <a:ext cx="7231812" cy="4942522"/>
              </a:xfrm>
              <a:prstGeom prst="rect">
                <a:avLst/>
              </a:prstGeom>
            </p:spPr>
          </p:pic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11738619" y="4551905"/>
                <a:ext cx="3615906" cy="2471261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2222246" y="6490233"/>
              <a:ext cx="1262121" cy="348454"/>
              <a:chOff x="12222246" y="6490233"/>
              <a:chExt cx="1262121" cy="348454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11604453" y="6329274"/>
                <a:ext cx="2524243" cy="696908"/>
              </a:xfrm>
              <a:prstGeom prst="rect">
                <a:avLst/>
              </a:prstGeom>
            </p:spPr>
          </p:pic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12222246" y="6490233"/>
                <a:ext cx="1262121" cy="348454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3607775" y="6490233"/>
              <a:ext cx="1262121" cy="348454"/>
              <a:chOff x="13607775" y="6490233"/>
              <a:chExt cx="1262121" cy="348454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12989981" y="6329274"/>
                <a:ext cx="2524243" cy="696908"/>
              </a:xfrm>
              <a:prstGeom prst="rect">
                <a:avLst/>
              </a:prstGeom>
            </p:spPr>
          </p:pic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13607775" y="6490233"/>
                <a:ext cx="1262121" cy="348454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4869896" y="4675204"/>
              <a:ext cx="338184" cy="338184"/>
              <a:chOff x="14869896" y="4675204"/>
              <a:chExt cx="338184" cy="338184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14713680" y="4518989"/>
                <a:ext cx="676367" cy="676367"/>
              </a:xfrm>
              <a:prstGeom prst="rect">
                <a:avLst/>
              </a:prstGeom>
            </p:spPr>
          </p:pic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14869896" y="4675204"/>
                <a:ext cx="338184" cy="338184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4968322" y="4773935"/>
              <a:ext cx="141330" cy="140723"/>
              <a:chOff x="14968322" y="4773935"/>
              <a:chExt cx="141330" cy="140723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4903015" y="4708932"/>
                <a:ext cx="282661" cy="281445"/>
              </a:xfrm>
              <a:prstGeom prst="rect">
                <a:avLst/>
              </a:prstGeom>
            </p:spPr>
          </p:pic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14968322" y="4773935"/>
                <a:ext cx="141330" cy="140723"/>
              </a:xfrm>
              <a:prstGeom prst="rect">
                <a:avLst/>
              </a:prstGeom>
            </p:spPr>
          </p:pic>
        </p:grpSp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041704" y="5906347"/>
              <a:ext cx="3198015" cy="945624"/>
            </a:xfrm>
            <a:prstGeom prst="rect">
              <a:avLst/>
            </a:prstGeom>
          </p:spPr>
        </p:pic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1992455" y="6303800"/>
              <a:ext cx="1914907" cy="1063964"/>
            </a:xfrm>
            <a:prstGeom prst="rect">
              <a:avLst/>
            </a:prstGeom>
          </p:spPr>
        </p:pic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377987" y="6303800"/>
              <a:ext cx="1914903" cy="1063960"/>
            </a:xfrm>
            <a:prstGeom prst="rect">
              <a:avLst/>
            </a:prstGeom>
          </p:spPr>
        </p:pic>
      </p:grpSp>
      <p:pic>
        <p:nvPicPr>
          <p:cNvPr id="159" name="Object 158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12075830" y="4821481"/>
            <a:ext cx="2030403" cy="1241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79842" y="2298422"/>
            <a:ext cx="2372520" cy="9503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79733" y="2870133"/>
            <a:ext cx="6147982" cy="1421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4498" y="7536680"/>
            <a:ext cx="8341525" cy="1971083"/>
            <a:chOff x="824498" y="7536680"/>
            <a:chExt cx="8341525" cy="19710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498" y="7536680"/>
              <a:ext cx="8341525" cy="1971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45338" y="4264979"/>
            <a:ext cx="7336975" cy="1555292"/>
            <a:chOff x="10645338" y="4264979"/>
            <a:chExt cx="7336975" cy="15552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9560" y="4123306"/>
              <a:ext cx="2442520" cy="95032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8197" y="4704981"/>
              <a:ext cx="4764449" cy="10843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3238" y="5828070"/>
            <a:ext cx="7329547" cy="921391"/>
            <a:chOff x="10643238" y="5828070"/>
            <a:chExt cx="7329547" cy="9213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7461" y="5686398"/>
              <a:ext cx="2395691" cy="95032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3733" y="6301556"/>
              <a:ext cx="5150573" cy="682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1525" y="2665408"/>
            <a:ext cx="6352887" cy="795369"/>
            <a:chOff x="501525" y="2665408"/>
            <a:chExt cx="6352887" cy="7953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525" y="2665408"/>
              <a:ext cx="6352887" cy="7953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9147" y="4124962"/>
            <a:ext cx="1661088" cy="1414318"/>
            <a:chOff x="1019147" y="4124962"/>
            <a:chExt cx="1661088" cy="14143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9147" y="4124962"/>
              <a:ext cx="1661088" cy="14143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88031" y="8167996"/>
            <a:ext cx="2522898" cy="857558"/>
            <a:chOff x="8888031" y="8167996"/>
            <a:chExt cx="2522898" cy="8575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8031" y="8167996"/>
              <a:ext cx="2522898" cy="8575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56784" y="7970694"/>
            <a:ext cx="1802460" cy="394606"/>
            <a:chOff x="9456784" y="7970694"/>
            <a:chExt cx="1802460" cy="3946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56784" y="7970694"/>
              <a:ext cx="1802460" cy="394606"/>
              <a:chOff x="9456784" y="7970694"/>
              <a:chExt cx="1802460" cy="39460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56784" y="7970694"/>
                <a:ext cx="1802460" cy="39460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9304" y="7925835"/>
              <a:ext cx="2279251" cy="5855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4073" y="922495"/>
            <a:ext cx="3944698" cy="724346"/>
            <a:chOff x="764073" y="922495"/>
            <a:chExt cx="3944698" cy="72434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7887" y="766309"/>
              <a:ext cx="2466791" cy="134908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648048" y="977732"/>
              <a:ext cx="2060724" cy="561369"/>
              <a:chOff x="2648048" y="977732"/>
              <a:chExt cx="2060724" cy="56136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2787861" y="977732"/>
                <a:ext cx="1806505" cy="561369"/>
                <a:chOff x="2787861" y="977732"/>
                <a:chExt cx="1806505" cy="561369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2787861" y="977732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953142" y="846323"/>
                <a:ext cx="3024090" cy="94961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48050" y="3627819"/>
            <a:ext cx="3273894" cy="247619"/>
            <a:chOff x="948050" y="3627819"/>
            <a:chExt cx="3273894" cy="2476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8050" y="3627819"/>
              <a:ext cx="3273894" cy="2476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2632" y="3339031"/>
            <a:ext cx="1456370" cy="56870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22746" y="3311127"/>
            <a:ext cx="1670694" cy="59160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165812" y="3311127"/>
            <a:ext cx="1724332" cy="59160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10984" y="3339031"/>
            <a:ext cx="1606760" cy="56870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064755" y="3686867"/>
            <a:ext cx="4663855" cy="247619"/>
            <a:chOff x="2064755" y="3686867"/>
            <a:chExt cx="4663855" cy="2476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64755" y="3686867"/>
              <a:ext cx="4663855" cy="2476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529894" y="7663578"/>
            <a:ext cx="1358137" cy="1255027"/>
            <a:chOff x="7529894" y="7663578"/>
            <a:chExt cx="1358137" cy="125502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29894" y="7663578"/>
              <a:ext cx="1358137" cy="12550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22507" y="2725958"/>
            <a:ext cx="2386060" cy="620812"/>
            <a:chOff x="2822507" y="2725958"/>
            <a:chExt cx="2386060" cy="62081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822507" y="2948989"/>
              <a:ext cx="1170253" cy="397781"/>
              <a:chOff x="2822507" y="2948989"/>
              <a:chExt cx="1170253" cy="39778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2822507" y="2948989"/>
                <a:ext cx="1170253" cy="39778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469182" y="2725958"/>
              <a:ext cx="1739382" cy="380796"/>
              <a:chOff x="3469182" y="2725958"/>
              <a:chExt cx="1739382" cy="38079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469182" y="2725958"/>
                <a:ext cx="1739382" cy="380796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54011" y="2682668"/>
              <a:ext cx="2233034" cy="573348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467500" y="4125704"/>
            <a:ext cx="1530285" cy="56945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873668" y="4586944"/>
            <a:ext cx="2741299" cy="51749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694901" y="4272836"/>
            <a:ext cx="273081" cy="227561"/>
            <a:chOff x="4694901" y="4272836"/>
            <a:chExt cx="273081" cy="22756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94901" y="4272836"/>
              <a:ext cx="273081" cy="22756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310839" y="5587270"/>
            <a:ext cx="1104762" cy="542192"/>
            <a:chOff x="5310839" y="5587270"/>
            <a:chExt cx="1104762" cy="54219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10839" y="5587270"/>
              <a:ext cx="1104762" cy="5421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244172" y="5350642"/>
            <a:ext cx="1636343" cy="394606"/>
            <a:chOff x="6244172" y="5350642"/>
            <a:chExt cx="1636343" cy="39460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44172" y="5350642"/>
              <a:ext cx="1636343" cy="39460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34591" y="5788867"/>
            <a:ext cx="1657143" cy="1419048"/>
            <a:chOff x="1034591" y="5788867"/>
            <a:chExt cx="1657143" cy="141904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34591" y="5788867"/>
              <a:ext cx="1657143" cy="1419048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986186" y="5305788"/>
            <a:ext cx="2102051" cy="585575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804060" y="5949136"/>
            <a:ext cx="1393723" cy="569456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873668" y="6410382"/>
            <a:ext cx="2840518" cy="51749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037758" y="6096272"/>
            <a:ext cx="273081" cy="227561"/>
            <a:chOff x="5037758" y="6096272"/>
            <a:chExt cx="273081" cy="22756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37758" y="6096272"/>
              <a:ext cx="273081" cy="22756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766939" y="5879514"/>
            <a:ext cx="966712" cy="966712"/>
            <a:chOff x="2766939" y="5879514"/>
            <a:chExt cx="966712" cy="96671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66939" y="5879514"/>
              <a:ext cx="966712" cy="96671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786219" y="4231476"/>
            <a:ext cx="890282" cy="890282"/>
            <a:chOff x="2786219" y="4231476"/>
            <a:chExt cx="890282" cy="89028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86219" y="4231476"/>
              <a:ext cx="890282" cy="890282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745239" y="7635148"/>
            <a:ext cx="2161294" cy="778208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379537" y="8394603"/>
            <a:ext cx="1739623" cy="53749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054039" y="7996446"/>
            <a:ext cx="1147447" cy="1147447"/>
            <a:chOff x="1054039" y="7996446"/>
            <a:chExt cx="1147447" cy="1147447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54039" y="7996446"/>
              <a:ext cx="1147447" cy="114744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718919" y="8991300"/>
            <a:ext cx="1038928" cy="419472"/>
            <a:chOff x="7718919" y="8991300"/>
            <a:chExt cx="1038928" cy="41947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718919" y="8991300"/>
              <a:ext cx="1038928" cy="419472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176537" y="8912727"/>
            <a:ext cx="1920977" cy="654701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7043432" y="4627883"/>
            <a:ext cx="1038928" cy="419472"/>
            <a:chOff x="7043432" y="4627883"/>
            <a:chExt cx="1038928" cy="419472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043432" y="4627883"/>
              <a:ext cx="1038928" cy="419472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6288196" y="4549298"/>
            <a:ext cx="2162777" cy="654729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8247933" y="4627883"/>
            <a:ext cx="1038928" cy="419472"/>
            <a:chOff x="8247933" y="4627883"/>
            <a:chExt cx="1038928" cy="419472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247933" y="4627883"/>
              <a:ext cx="1038928" cy="419472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7502222" y="4549299"/>
            <a:ext cx="2134205" cy="654729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7743335" y="4162611"/>
            <a:ext cx="786861" cy="517490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842860" y="1236841"/>
            <a:ext cx="4251159" cy="1191759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1259244" y="7207915"/>
            <a:ext cx="3239865" cy="2191739"/>
            <a:chOff x="11259244" y="7207915"/>
            <a:chExt cx="3239865" cy="2191739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1259244" y="7207915"/>
              <a:ext cx="3239865" cy="2191739"/>
              <a:chOff x="11259244" y="7207915"/>
              <a:chExt cx="3239865" cy="2191739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9540214" y="6248442"/>
                <a:ext cx="6479731" cy="4383479"/>
              </a:xfrm>
              <a:prstGeom prst="rect">
                <a:avLst/>
              </a:prstGeom>
            </p:spPr>
          </p:pic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1259244" y="7207915"/>
                <a:ext cx="3239865" cy="2191739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519228" y="7958285"/>
              <a:ext cx="2854682" cy="698139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12453992" y="8642865"/>
              <a:ext cx="977637" cy="387714"/>
              <a:chOff x="12453992" y="8642865"/>
              <a:chExt cx="977637" cy="387714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2453992" y="8642865"/>
                <a:ext cx="977637" cy="387714"/>
              </a:xfrm>
              <a:prstGeom prst="rect">
                <a:avLst/>
              </a:prstGeom>
            </p:spPr>
          </p:pic>
        </p:grpSp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064067" y="8552472"/>
              <a:ext cx="1537135" cy="641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25" y="2665408"/>
            <a:ext cx="6352887" cy="795369"/>
            <a:chOff x="501525" y="2665408"/>
            <a:chExt cx="6352887" cy="7953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525" y="2665408"/>
              <a:ext cx="6352887" cy="7953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5826" y="3562683"/>
            <a:ext cx="1456370" cy="5687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5767" y="3534778"/>
            <a:ext cx="1671208" cy="5916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88901" y="3534778"/>
            <a:ext cx="1724646" cy="5916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4177" y="3562683"/>
            <a:ext cx="1606760" cy="5687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90749" y="6069990"/>
            <a:ext cx="966712" cy="966712"/>
            <a:chOff x="2290749" y="6069990"/>
            <a:chExt cx="966712" cy="9667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0749" y="6069990"/>
              <a:ext cx="966712" cy="9667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8255" y="7318268"/>
            <a:ext cx="892056" cy="892056"/>
            <a:chOff x="2308255" y="7318268"/>
            <a:chExt cx="892056" cy="8920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8255" y="7318268"/>
              <a:ext cx="892056" cy="892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10029" y="4898143"/>
            <a:ext cx="890282" cy="890282"/>
            <a:chOff x="2310029" y="4898143"/>
            <a:chExt cx="890282" cy="8902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0029" y="4898143"/>
              <a:ext cx="890282" cy="8902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83102" y="4670278"/>
            <a:ext cx="1125153" cy="1244008"/>
            <a:chOff x="2183102" y="4670278"/>
            <a:chExt cx="1125153" cy="12440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3102" y="4670278"/>
              <a:ext cx="1125153" cy="1244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41571" y="4831589"/>
            <a:ext cx="7045544" cy="3100011"/>
            <a:chOff x="10341571" y="4831589"/>
            <a:chExt cx="7045544" cy="31000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41571" y="4831589"/>
              <a:ext cx="7045544" cy="31000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44297" y="5671357"/>
            <a:ext cx="1723470" cy="1723470"/>
            <a:chOff x="10644297" y="5671357"/>
            <a:chExt cx="1723470" cy="17234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44297" y="5671357"/>
              <a:ext cx="1723470" cy="17234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12409" y="8949283"/>
            <a:ext cx="2018702" cy="419472"/>
            <a:chOff x="4712409" y="8949283"/>
            <a:chExt cx="2018702" cy="41947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01468" y="8949283"/>
              <a:ext cx="1633999" cy="419472"/>
              <a:chOff x="4901468" y="8949283"/>
              <a:chExt cx="1633999" cy="41947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901468" y="8949283"/>
                <a:ext cx="1633999" cy="41947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39021" y="8870700"/>
              <a:ext cx="2909635" cy="66425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80184" y="4984898"/>
            <a:ext cx="1530285" cy="5694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80184" y="6201958"/>
            <a:ext cx="1530285" cy="56945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80184" y="7419018"/>
            <a:ext cx="1530285" cy="5694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438095" y="2694457"/>
            <a:ext cx="7510503" cy="917044"/>
            <a:chOff x="10438095" y="2694457"/>
            <a:chExt cx="7510503" cy="9170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22318" y="2552784"/>
              <a:ext cx="1989139" cy="95032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41256" y="3139104"/>
              <a:ext cx="6394260" cy="72434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22318" y="3672597"/>
            <a:ext cx="2404424" cy="95032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60304" y="4268656"/>
            <a:ext cx="5297194" cy="72434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476190" y="8774876"/>
            <a:ext cx="7550340" cy="940631"/>
            <a:chOff x="10476190" y="8774876"/>
            <a:chExt cx="7550340" cy="94063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60413" y="8633203"/>
              <a:ext cx="4520796" cy="95032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11764" y="9245379"/>
              <a:ext cx="3996241" cy="72207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49742" y="5602675"/>
            <a:ext cx="1635682" cy="92828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498318" y="6138061"/>
            <a:ext cx="3435263" cy="74228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229534" y="6994435"/>
            <a:ext cx="1038928" cy="419472"/>
            <a:chOff x="13229534" y="6994435"/>
            <a:chExt cx="1038928" cy="41947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229534" y="6994435"/>
              <a:ext cx="1038928" cy="41947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575927" y="6915851"/>
            <a:ext cx="2079968" cy="65473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375063" y="6994435"/>
            <a:ext cx="1374224" cy="419472"/>
            <a:chOff x="14375063" y="6994435"/>
            <a:chExt cx="1374224" cy="4194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375063" y="6994435"/>
              <a:ext cx="1374224" cy="41947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013479" y="6946756"/>
            <a:ext cx="1996425" cy="63155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957571" y="4462243"/>
            <a:ext cx="428571" cy="428571"/>
            <a:chOff x="1957571" y="4462243"/>
            <a:chExt cx="428571" cy="4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57571" y="4462243"/>
              <a:ext cx="428571" cy="4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38527" y="3940936"/>
            <a:ext cx="3273894" cy="247619"/>
            <a:chOff x="1438527" y="3940936"/>
            <a:chExt cx="3273894" cy="24761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8527" y="3940936"/>
              <a:ext cx="3273894" cy="2476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933677" y="3940936"/>
            <a:ext cx="2543220" cy="247619"/>
            <a:chOff x="3933677" y="3940936"/>
            <a:chExt cx="2543220" cy="24761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33677" y="3940936"/>
              <a:ext cx="2543220" cy="24761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120915" y="4546846"/>
            <a:ext cx="1776138" cy="1241579"/>
            <a:chOff x="6120915" y="4546846"/>
            <a:chExt cx="1776138" cy="124157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20915" y="4546846"/>
              <a:ext cx="1776138" cy="124157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4073" y="922495"/>
            <a:ext cx="3944698" cy="724346"/>
            <a:chOff x="764073" y="922495"/>
            <a:chExt cx="3944698" cy="72434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7887" y="766309"/>
              <a:ext cx="2466791" cy="1349087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2648048" y="977732"/>
              <a:ext cx="2060724" cy="561369"/>
              <a:chOff x="2648048" y="977732"/>
              <a:chExt cx="2060724" cy="561369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2787861" y="977732"/>
                <a:ext cx="1806505" cy="561369"/>
                <a:chOff x="2787861" y="977732"/>
                <a:chExt cx="1806505" cy="561369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2787861" y="977732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953142" y="846323"/>
                <a:ext cx="3024090" cy="949614"/>
              </a:xfrm>
              <a:prstGeom prst="rect">
                <a:avLst/>
              </a:prstGeom>
            </p:spPr>
          </p:pic>
        </p:grpSp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977327" y="1236841"/>
            <a:ext cx="4087797" cy="118095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297485" y="5142857"/>
            <a:ext cx="1532902" cy="553664"/>
            <a:chOff x="6297485" y="5142857"/>
            <a:chExt cx="1532902" cy="55366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6297485" y="5142857"/>
              <a:ext cx="1425390" cy="553664"/>
              <a:chOff x="6297485" y="5142857"/>
              <a:chExt cx="1425390" cy="553664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6297485" y="5142857"/>
                <a:ext cx="1425390" cy="553664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850107" y="5179623"/>
              <a:ext cx="742320" cy="546806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6483093" y="5225103"/>
              <a:ext cx="371424" cy="371424"/>
              <a:chOff x="6483093" y="5225103"/>
              <a:chExt cx="371424" cy="371424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6483093" y="5225103"/>
                <a:ext cx="371424" cy="371424"/>
              </a:xfrm>
              <a:prstGeom prst="rect">
                <a:avLst/>
              </a:prstGeom>
            </p:spPr>
          </p:pic>
        </p:grpSp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6642541" y="4674937"/>
            <a:ext cx="802680" cy="517490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642544" y="6387287"/>
            <a:ext cx="707556" cy="517490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6642544" y="7426801"/>
            <a:ext cx="718690" cy="5174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4073" y="922495"/>
            <a:ext cx="3944698" cy="724346"/>
            <a:chOff x="764073" y="922495"/>
            <a:chExt cx="3944698" cy="7243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887" y="766309"/>
              <a:ext cx="2466791" cy="13490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648048" y="977732"/>
              <a:ext cx="2060724" cy="561369"/>
              <a:chOff x="2648048" y="977732"/>
              <a:chExt cx="2060724" cy="5613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787861" y="977732"/>
                <a:ext cx="1806505" cy="561369"/>
                <a:chOff x="2787861" y="977732"/>
                <a:chExt cx="1806505" cy="56136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787861" y="977732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53142" y="846323"/>
                <a:ext cx="3024090" cy="94961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2860" y="1236841"/>
            <a:ext cx="4251159" cy="11917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988436" y="1703446"/>
            <a:ext cx="235374" cy="869900"/>
            <a:chOff x="17988436" y="1703446"/>
            <a:chExt cx="235374" cy="8699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88436" y="1703446"/>
              <a:ext cx="235374" cy="8699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79842" y="3155565"/>
            <a:ext cx="2372520" cy="9503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79733" y="3727276"/>
            <a:ext cx="4704487" cy="10859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95619" y="5404314"/>
            <a:ext cx="7336975" cy="937773"/>
            <a:chOff x="10595619" y="5404314"/>
            <a:chExt cx="7336975" cy="9377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9842" y="5262642"/>
              <a:ext cx="2990624" cy="95032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8478" y="5844317"/>
              <a:ext cx="5507905" cy="749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97890" y="7065319"/>
            <a:ext cx="2026451" cy="2498306"/>
            <a:chOff x="5897890" y="7065319"/>
            <a:chExt cx="2026451" cy="24983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50799" y="5882300"/>
              <a:ext cx="4052901" cy="499661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97890" y="7065319"/>
              <a:ext cx="2026451" cy="24983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95619" y="7428067"/>
            <a:ext cx="7329547" cy="921391"/>
            <a:chOff x="10595619" y="7428067"/>
            <a:chExt cx="7329547" cy="9213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79842" y="7286394"/>
              <a:ext cx="2698167" cy="95032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16114" y="7901552"/>
              <a:ext cx="3055525" cy="682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47553" y="9203792"/>
            <a:ext cx="1212692" cy="412206"/>
            <a:chOff x="6847553" y="9203792"/>
            <a:chExt cx="1212692" cy="4122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7553" y="9203792"/>
              <a:ext cx="1212692" cy="4122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24340" y="9366322"/>
            <a:ext cx="1802460" cy="394606"/>
            <a:chOff x="7924340" y="9366322"/>
            <a:chExt cx="1802460" cy="39460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24340" y="9366322"/>
              <a:ext cx="1802460" cy="3946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5491" y="7034431"/>
            <a:ext cx="2537029" cy="2493034"/>
            <a:chOff x="1345491" y="7034431"/>
            <a:chExt cx="2537029" cy="24930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338" y="5869275"/>
              <a:ext cx="5074058" cy="498606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5491" y="7034431"/>
              <a:ext cx="2537029" cy="249303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21230" y="9321462"/>
            <a:ext cx="2375261" cy="5855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601235" y="8497463"/>
            <a:ext cx="1104762" cy="542192"/>
            <a:chOff x="3601235" y="8497463"/>
            <a:chExt cx="1104762" cy="54219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3601235" y="8497463"/>
              <a:ext cx="1104762" cy="542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08163" y="9136094"/>
            <a:ext cx="1636343" cy="394606"/>
            <a:chOff x="3608163" y="9136094"/>
            <a:chExt cx="1636343" cy="3946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08163" y="9136094"/>
              <a:ext cx="1636343" cy="3946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1525" y="2665408"/>
            <a:ext cx="6352887" cy="795369"/>
            <a:chOff x="501525" y="2665408"/>
            <a:chExt cx="6352887" cy="7953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1525" y="2665408"/>
              <a:ext cx="6352887" cy="79536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254741" y="9091240"/>
            <a:ext cx="2159194" cy="58557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48050" y="3627819"/>
            <a:ext cx="4809639" cy="247619"/>
            <a:chOff x="948050" y="3627819"/>
            <a:chExt cx="4809639" cy="24761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8050" y="3627819"/>
              <a:ext cx="4809639" cy="24761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1813" y="3339031"/>
            <a:ext cx="1428884" cy="57138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922746" y="3311127"/>
            <a:ext cx="1670694" cy="59160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65812" y="3311127"/>
            <a:ext cx="1724332" cy="59160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610774" y="3339031"/>
            <a:ext cx="1607418" cy="57138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816880" y="3639248"/>
            <a:ext cx="4555747" cy="247619"/>
            <a:chOff x="4816880" y="3639248"/>
            <a:chExt cx="4555747" cy="24761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16880" y="3639248"/>
              <a:ext cx="4555747" cy="2476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049084" y="2741430"/>
            <a:ext cx="2472595" cy="643325"/>
            <a:chOff x="6049084" y="2741430"/>
            <a:chExt cx="2472595" cy="64332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049084" y="2972550"/>
              <a:ext cx="1212692" cy="412206"/>
              <a:chOff x="6049084" y="2972550"/>
              <a:chExt cx="1212692" cy="412206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049084" y="2972550"/>
                <a:ext cx="1212692" cy="41220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719211" y="2741430"/>
              <a:ext cx="1802460" cy="394606"/>
              <a:chOff x="6719211" y="2741430"/>
              <a:chExt cx="1802460" cy="39460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6719211" y="2741430"/>
                <a:ext cx="1802460" cy="394606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92305" y="2696576"/>
              <a:ext cx="2317975" cy="58557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90958" y="4028823"/>
            <a:ext cx="8818219" cy="451454"/>
            <a:chOff x="690958" y="4028823"/>
            <a:chExt cx="8818219" cy="45145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0958" y="4028823"/>
              <a:ext cx="8818219" cy="45145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5058" y="4009069"/>
            <a:ext cx="8823148" cy="2836808"/>
            <a:chOff x="685058" y="4009069"/>
            <a:chExt cx="8823148" cy="283680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5058" y="4009069"/>
              <a:ext cx="8823148" cy="283680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85058" y="4479175"/>
            <a:ext cx="8818956" cy="11587"/>
            <a:chOff x="685058" y="4479175"/>
            <a:chExt cx="8818956" cy="1158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5058" y="4479175"/>
              <a:ext cx="8818956" cy="1158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85058" y="4949281"/>
            <a:ext cx="8818956" cy="11587"/>
            <a:chOff x="685058" y="4949281"/>
            <a:chExt cx="8818956" cy="1158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5058" y="4949281"/>
              <a:ext cx="8818956" cy="115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85058" y="5419387"/>
            <a:ext cx="8818956" cy="11587"/>
            <a:chOff x="685058" y="5419387"/>
            <a:chExt cx="8818956" cy="1158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5058" y="5419387"/>
              <a:ext cx="8818956" cy="115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85058" y="5889493"/>
            <a:ext cx="8818956" cy="11587"/>
            <a:chOff x="685058" y="5889493"/>
            <a:chExt cx="8818956" cy="1158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85058" y="5889493"/>
              <a:ext cx="8818956" cy="1158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85058" y="6359599"/>
            <a:ext cx="8818956" cy="11587"/>
            <a:chOff x="685058" y="6359599"/>
            <a:chExt cx="8818956" cy="1158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85058" y="6359599"/>
              <a:ext cx="8818956" cy="1158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780497" y="4009069"/>
            <a:ext cx="6188728" cy="2817378"/>
            <a:chOff x="1780497" y="4009069"/>
            <a:chExt cx="6188728" cy="2817378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4936801" y="5411964"/>
              <a:ext cx="2817378" cy="11587"/>
              <a:chOff x="4936801" y="5411964"/>
              <a:chExt cx="2817378" cy="11587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5400000">
                <a:off x="4936801" y="5411964"/>
                <a:ext cx="2817378" cy="1158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6554742" y="5411964"/>
              <a:ext cx="2817378" cy="11587"/>
              <a:chOff x="6554742" y="5411964"/>
              <a:chExt cx="2817378" cy="11587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5400000">
                <a:off x="6554742" y="5411964"/>
                <a:ext cx="2817378" cy="11587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377601" y="5411964"/>
              <a:ext cx="2817378" cy="11587"/>
              <a:chOff x="377601" y="5411964"/>
              <a:chExt cx="2817378" cy="11587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-5400000">
                <a:off x="377601" y="5411964"/>
                <a:ext cx="2817378" cy="11587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644611" y="3967871"/>
            <a:ext cx="8909662" cy="2921113"/>
            <a:chOff x="644611" y="3967871"/>
            <a:chExt cx="8909662" cy="2921113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9450082" y="3967871"/>
              <a:ext cx="102856" cy="102853"/>
              <a:chOff x="9450082" y="3967871"/>
              <a:chExt cx="102856" cy="102853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9450082" y="3967871"/>
                <a:ext cx="102856" cy="102853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648425" y="3967871"/>
              <a:ext cx="102856" cy="102853"/>
              <a:chOff x="648425" y="3967871"/>
              <a:chExt cx="102856" cy="102853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648425" y="3967871"/>
                <a:ext cx="102856" cy="102853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7910919" y="3967871"/>
              <a:ext cx="104191" cy="2921113"/>
              <a:chOff x="7910919" y="3967871"/>
              <a:chExt cx="104191" cy="2921113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7910919" y="3967871"/>
                <a:ext cx="102856" cy="102853"/>
                <a:chOff x="7910919" y="3967871"/>
                <a:chExt cx="102856" cy="102853"/>
              </a:xfrm>
            </p:grpSpPr>
            <p:pic>
              <p:nvPicPr>
                <p:cNvPr id="117" name="Object 116"/>
                <p:cNvPicPr>
                  <a:picLocks noChangeAspect="1"/>
                </p:cNvPicPr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>
                  <a:off x="7910919" y="3967871"/>
                  <a:ext cx="102856" cy="102853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7912255" y="6786131"/>
                <a:ext cx="102856" cy="102853"/>
                <a:chOff x="7912255" y="6786131"/>
                <a:chExt cx="102856" cy="102853"/>
              </a:xfrm>
            </p:grpSpPr>
            <p:pic>
              <p:nvPicPr>
                <p:cNvPr id="120" name="Object 119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>
                  <a:off x="7912255" y="6786131"/>
                  <a:ext cx="102856" cy="1028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9451417" y="6786131"/>
              <a:ext cx="102856" cy="102853"/>
              <a:chOff x="9451417" y="6786131"/>
              <a:chExt cx="102856" cy="102853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9451417" y="6786131"/>
                <a:ext cx="102856" cy="102853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644611" y="6786131"/>
              <a:ext cx="102856" cy="102853"/>
              <a:chOff x="644611" y="6786131"/>
              <a:chExt cx="102856" cy="102853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644611" y="6786131"/>
                <a:ext cx="102856" cy="102853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645275" y="4434070"/>
              <a:ext cx="8905099" cy="102853"/>
              <a:chOff x="645275" y="4434070"/>
              <a:chExt cx="8905099" cy="102853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645275" y="4434070"/>
                <a:ext cx="102856" cy="102853"/>
                <a:chOff x="645275" y="4434070"/>
                <a:chExt cx="102856" cy="102853"/>
              </a:xfrm>
            </p:grpSpPr>
            <p:pic>
              <p:nvPicPr>
                <p:cNvPr id="131" name="Object 130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>
                  <a:off x="645275" y="4434070"/>
                  <a:ext cx="102856" cy="102853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42"/>
              <p:cNvGrpSpPr/>
              <p:nvPr/>
            </p:nvGrpSpPr>
            <p:grpSpPr>
              <a:xfrm>
                <a:off x="9447519" y="4434070"/>
                <a:ext cx="102856" cy="102853"/>
                <a:chOff x="9447519" y="4434070"/>
                <a:chExt cx="102856" cy="102853"/>
              </a:xfrm>
            </p:grpSpPr>
            <p:pic>
              <p:nvPicPr>
                <p:cNvPr id="134" name="Object 133"/>
                <p:cNvPicPr>
                  <a:picLocks noChangeAspect="1"/>
                </p:cNvPicPr>
                <p:nvPr/>
              </p:nvPicPr>
              <p:blipFill>
                <a:blip r:embed="rId53" cstate="print"/>
                <a:stretch>
                  <a:fillRect/>
                </a:stretch>
              </p:blipFill>
              <p:spPr>
                <a:xfrm>
                  <a:off x="9447519" y="4434070"/>
                  <a:ext cx="102856" cy="1028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3" name="그룹 1043"/>
            <p:cNvGrpSpPr/>
            <p:nvPr/>
          </p:nvGrpSpPr>
          <p:grpSpPr>
            <a:xfrm>
              <a:off x="6295999" y="3967871"/>
              <a:ext cx="104191" cy="2921113"/>
              <a:chOff x="6295999" y="3967871"/>
              <a:chExt cx="104191" cy="2921113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6295999" y="3967871"/>
                <a:ext cx="102856" cy="102853"/>
                <a:chOff x="6295999" y="3967871"/>
                <a:chExt cx="102856" cy="102853"/>
              </a:xfrm>
            </p:grpSpPr>
            <p:pic>
              <p:nvPicPr>
                <p:cNvPr id="139" name="Object 138"/>
                <p:cNvPicPr>
                  <a:picLocks noChangeAspect="1"/>
                </p:cNvPicPr>
                <p:nvPr/>
              </p:nvPicPr>
              <p:blipFill>
                <a:blip r:embed="rId54" cstate="print"/>
                <a:stretch>
                  <a:fillRect/>
                </a:stretch>
              </p:blipFill>
              <p:spPr>
                <a:xfrm>
                  <a:off x="6295999" y="3967871"/>
                  <a:ext cx="102856" cy="102853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6297334" y="6786131"/>
                <a:ext cx="102856" cy="102853"/>
                <a:chOff x="6297334" y="6786131"/>
                <a:chExt cx="102856" cy="102853"/>
              </a:xfrm>
            </p:grpSpPr>
            <p:pic>
              <p:nvPicPr>
                <p:cNvPr id="142" name="Object 141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6297334" y="6786131"/>
                  <a:ext cx="102856" cy="1028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6" name="그룹 1046"/>
            <p:cNvGrpSpPr/>
            <p:nvPr/>
          </p:nvGrpSpPr>
          <p:grpSpPr>
            <a:xfrm>
              <a:off x="1731922" y="3967871"/>
              <a:ext cx="104191" cy="2921113"/>
              <a:chOff x="1731922" y="3967871"/>
              <a:chExt cx="104191" cy="2921113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1731922" y="3967871"/>
                <a:ext cx="102856" cy="102853"/>
                <a:chOff x="1731922" y="3967871"/>
                <a:chExt cx="102856" cy="102853"/>
              </a:xfrm>
            </p:grpSpPr>
            <p:pic>
              <p:nvPicPr>
                <p:cNvPr id="147" name="Object 146"/>
                <p:cNvPicPr>
                  <a:picLocks noChangeAspect="1"/>
                </p:cNvPicPr>
                <p:nvPr/>
              </p:nvPicPr>
              <p:blipFill>
                <a:blip r:embed="rId56" cstate="print"/>
                <a:stretch>
                  <a:fillRect/>
                </a:stretch>
              </p:blipFill>
              <p:spPr>
                <a:xfrm>
                  <a:off x="1731922" y="3967871"/>
                  <a:ext cx="102856" cy="102853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48"/>
              <p:cNvGrpSpPr/>
              <p:nvPr/>
            </p:nvGrpSpPr>
            <p:grpSpPr>
              <a:xfrm>
                <a:off x="1733258" y="6786131"/>
                <a:ext cx="102856" cy="102853"/>
                <a:chOff x="1733258" y="6786131"/>
                <a:chExt cx="102856" cy="102853"/>
              </a:xfrm>
            </p:grpSpPr>
            <p:pic>
              <p:nvPicPr>
                <p:cNvPr id="150" name="Object 149"/>
                <p:cNvPicPr>
                  <a:picLocks noChangeAspect="1"/>
                </p:cNvPicPr>
                <p:nvPr/>
              </p:nvPicPr>
              <p:blipFill>
                <a:blip r:embed="rId57" cstate="print"/>
                <a:stretch>
                  <a:fillRect/>
                </a:stretch>
              </p:blipFill>
              <p:spPr>
                <a:xfrm>
                  <a:off x="1733258" y="6786131"/>
                  <a:ext cx="102856" cy="10285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4" name="Object 153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47604" y="6422703"/>
            <a:ext cx="1770616" cy="417416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35652" y="4541703"/>
            <a:ext cx="1777902" cy="407892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2034655" y="4554836"/>
            <a:ext cx="2678378" cy="394826"/>
          </a:xfrm>
          <a:prstGeom prst="rect">
            <a:avLst/>
          </a:prstGeom>
        </p:spPr>
      </p:pic>
      <p:pic>
        <p:nvPicPr>
          <p:cNvPr id="157" name="Object 156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344123" y="4076060"/>
            <a:ext cx="1584590" cy="424314"/>
          </a:xfrm>
          <a:prstGeom prst="rect">
            <a:avLst/>
          </a:prstGeom>
        </p:spPr>
      </p:pic>
      <p:pic>
        <p:nvPicPr>
          <p:cNvPr id="158" name="Object 157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-394740" y="4054164"/>
            <a:ext cx="6863752" cy="446695"/>
          </a:xfrm>
          <a:prstGeom prst="rect">
            <a:avLst/>
          </a:prstGeom>
        </p:spPr>
      </p:pic>
      <p:pic>
        <p:nvPicPr>
          <p:cNvPr id="159" name="Object 158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46423" y="5011960"/>
            <a:ext cx="1774159" cy="407892"/>
          </a:xfrm>
          <a:prstGeom prst="rect">
            <a:avLst/>
          </a:prstGeom>
        </p:spPr>
      </p:pic>
      <p:pic>
        <p:nvPicPr>
          <p:cNvPr id="160" name="Object 159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48633" y="5482198"/>
            <a:ext cx="1767530" cy="417416"/>
          </a:xfrm>
          <a:prstGeom prst="rect">
            <a:avLst/>
          </a:prstGeom>
        </p:spPr>
      </p:pic>
      <p:pic>
        <p:nvPicPr>
          <p:cNvPr id="161" name="Object 160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59195" y="5952456"/>
            <a:ext cx="1735845" cy="407892"/>
          </a:xfrm>
          <a:prstGeom prst="rect">
            <a:avLst/>
          </a:prstGeom>
        </p:spPr>
      </p:pic>
      <p:pic>
        <p:nvPicPr>
          <p:cNvPr id="162" name="Object 161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2034655" y="5050062"/>
            <a:ext cx="2678378" cy="394826"/>
          </a:xfrm>
          <a:prstGeom prst="rect">
            <a:avLst/>
          </a:prstGeom>
        </p:spPr>
      </p:pic>
      <p:pic>
        <p:nvPicPr>
          <p:cNvPr id="163" name="Object 162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2034655" y="5509259"/>
            <a:ext cx="2678378" cy="394826"/>
          </a:xfrm>
          <a:prstGeom prst="rect">
            <a:avLst/>
          </a:prstGeom>
        </p:spPr>
      </p:pic>
      <p:pic>
        <p:nvPicPr>
          <p:cNvPr id="164" name="Object 163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2034655" y="5965819"/>
            <a:ext cx="2678378" cy="394826"/>
          </a:xfrm>
          <a:prstGeom prst="rect">
            <a:avLst/>
          </a:prstGeom>
        </p:spPr>
      </p:pic>
      <p:pic>
        <p:nvPicPr>
          <p:cNvPr id="165" name="Object 164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2034655" y="6431960"/>
            <a:ext cx="2678378" cy="394826"/>
          </a:xfrm>
          <a:prstGeom prst="rect">
            <a:avLst/>
          </a:prstGeom>
        </p:spPr>
      </p:pic>
      <p:pic>
        <p:nvPicPr>
          <p:cNvPr id="166" name="Object 165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6182393" y="4069574"/>
            <a:ext cx="1586571" cy="446695"/>
          </a:xfrm>
          <a:prstGeom prst="rect">
            <a:avLst/>
          </a:prstGeom>
        </p:spPr>
      </p:pic>
      <p:pic>
        <p:nvPicPr>
          <p:cNvPr id="167" name="Object 166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7913212" y="4069574"/>
            <a:ext cx="1577047" cy="4466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95619" y="3137810"/>
            <a:ext cx="7510503" cy="1255443"/>
            <a:chOff x="10595619" y="3137810"/>
            <a:chExt cx="7510503" cy="12554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9841" y="2996137"/>
              <a:ext cx="3162254" cy="93997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9257" y="3559257"/>
              <a:ext cx="6016316" cy="10736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5619" y="5149190"/>
            <a:ext cx="7336975" cy="932167"/>
            <a:chOff x="10595619" y="5149190"/>
            <a:chExt cx="7336975" cy="9321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9841" y="5007518"/>
              <a:ext cx="4035730" cy="93997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17828" y="5608371"/>
              <a:ext cx="4972630" cy="7249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5619" y="7184076"/>
            <a:ext cx="7329547" cy="932167"/>
            <a:chOff x="10595619" y="7184076"/>
            <a:chExt cx="7329547" cy="9321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9841" y="7042403"/>
              <a:ext cx="3601949" cy="9399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0400" y="7643257"/>
              <a:ext cx="5425326" cy="7249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29491" y="8752477"/>
            <a:ext cx="2044275" cy="348524"/>
            <a:chOff x="4029491" y="8752477"/>
            <a:chExt cx="2044275" cy="348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9491" y="8752477"/>
              <a:ext cx="2044275" cy="348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91891" y="4466986"/>
            <a:ext cx="3129484" cy="489461"/>
            <a:chOff x="6391891" y="4466986"/>
            <a:chExt cx="3129484" cy="4894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91891" y="4466986"/>
              <a:ext cx="3129484" cy="4894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00265" y="4547119"/>
            <a:ext cx="338575" cy="329195"/>
            <a:chOff x="9100265" y="4547119"/>
            <a:chExt cx="338575" cy="3291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100265" y="4547119"/>
              <a:ext cx="338575" cy="329195"/>
              <a:chOff x="9100265" y="4547119"/>
              <a:chExt cx="338575" cy="32919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100265" y="4547119"/>
                <a:ext cx="338575" cy="3291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212524" y="4608992"/>
              <a:ext cx="114057" cy="205449"/>
              <a:chOff x="9212524" y="4608992"/>
              <a:chExt cx="114057" cy="20544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9212524" y="4608992"/>
                <a:ext cx="114057" cy="205449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57465" y="7575084"/>
            <a:ext cx="2433245" cy="40789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67611" y="7565563"/>
            <a:ext cx="2068673" cy="41741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57465" y="5694084"/>
            <a:ext cx="2433245" cy="40789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50640" y="5684561"/>
            <a:ext cx="2064407" cy="41741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02079" y="5197022"/>
            <a:ext cx="2396656" cy="4466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03587" y="5197025"/>
            <a:ext cx="2334895" cy="4466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57465" y="6164341"/>
            <a:ext cx="2433245" cy="40789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67611" y="6154813"/>
            <a:ext cx="2068673" cy="41741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47941" y="6634579"/>
            <a:ext cx="2471340" cy="40789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567611" y="6625059"/>
            <a:ext cx="2068673" cy="41741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57465" y="7104836"/>
            <a:ext cx="2433245" cy="4078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67611" y="7095311"/>
            <a:ext cx="2068673" cy="41741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795477" y="9093812"/>
            <a:ext cx="2402913" cy="38954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484469" y="4543183"/>
            <a:ext cx="2695050" cy="43324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214201" y="8750080"/>
            <a:ext cx="1205945" cy="43323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242524" y="8159611"/>
            <a:ext cx="1266653" cy="554771"/>
            <a:chOff x="8242524" y="8159611"/>
            <a:chExt cx="1266653" cy="5547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42524" y="8159611"/>
              <a:ext cx="1266653" cy="55477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966258" y="8254201"/>
            <a:ext cx="1602550" cy="47413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49276" y="3765531"/>
            <a:ext cx="1280216" cy="394606"/>
            <a:chOff x="2749276" y="3765531"/>
            <a:chExt cx="1280216" cy="39460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749276" y="3765531"/>
              <a:ext cx="1280216" cy="394606"/>
              <a:chOff x="2749276" y="3765531"/>
              <a:chExt cx="1280216" cy="39460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749276" y="3765531"/>
                <a:ext cx="1280216" cy="394606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00471" y="3720678"/>
              <a:ext cx="1457213" cy="585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958" y="5171680"/>
            <a:ext cx="8818219" cy="451454"/>
            <a:chOff x="690958" y="5171680"/>
            <a:chExt cx="8818219" cy="45145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90958" y="5171680"/>
              <a:ext cx="8818219" cy="4514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5058" y="5151926"/>
            <a:ext cx="8823148" cy="2836808"/>
            <a:chOff x="685058" y="5151926"/>
            <a:chExt cx="8823148" cy="283680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5058" y="5151926"/>
              <a:ext cx="8823148" cy="28368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5058" y="5622032"/>
            <a:ext cx="8818956" cy="11587"/>
            <a:chOff x="685058" y="5622032"/>
            <a:chExt cx="8818956" cy="1158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5058" y="5622032"/>
              <a:ext cx="8818956" cy="1158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5058" y="6092138"/>
            <a:ext cx="8818956" cy="11587"/>
            <a:chOff x="685058" y="6092138"/>
            <a:chExt cx="8818956" cy="1158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5058" y="6092138"/>
              <a:ext cx="8818956" cy="1158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5058" y="6562244"/>
            <a:ext cx="8818956" cy="11587"/>
            <a:chOff x="685058" y="6562244"/>
            <a:chExt cx="8818956" cy="1158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5058" y="6562244"/>
              <a:ext cx="8818956" cy="1158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85058" y="7032350"/>
            <a:ext cx="8818956" cy="11587"/>
            <a:chOff x="685058" y="7032350"/>
            <a:chExt cx="8818956" cy="1158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5058" y="7032350"/>
              <a:ext cx="8818956" cy="1158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5058" y="7502456"/>
            <a:ext cx="8818956" cy="11587"/>
            <a:chOff x="685058" y="7502456"/>
            <a:chExt cx="8818956" cy="115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5058" y="7502456"/>
              <a:ext cx="8818956" cy="1158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80497" y="5151926"/>
            <a:ext cx="6188728" cy="2817378"/>
            <a:chOff x="1780497" y="5151926"/>
            <a:chExt cx="6188728" cy="281737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4936801" y="6554822"/>
              <a:ext cx="2817378" cy="11587"/>
              <a:chOff x="4936801" y="6554822"/>
              <a:chExt cx="2817378" cy="11587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-5400000">
                <a:off x="4936801" y="6554822"/>
                <a:ext cx="2817378" cy="1158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554742" y="6554822"/>
              <a:ext cx="2817378" cy="11587"/>
              <a:chOff x="6554742" y="6554822"/>
              <a:chExt cx="2817378" cy="1158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5400000">
                <a:off x="6554742" y="6554822"/>
                <a:ext cx="2817378" cy="1158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377601" y="6554822"/>
              <a:ext cx="2817378" cy="11587"/>
              <a:chOff x="377601" y="6554822"/>
              <a:chExt cx="2817378" cy="1158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5400000">
                <a:off x="377601" y="6554822"/>
                <a:ext cx="2817378" cy="11587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644611" y="5110728"/>
            <a:ext cx="8909662" cy="2921113"/>
            <a:chOff x="644611" y="5110728"/>
            <a:chExt cx="8909662" cy="292111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450082" y="5110728"/>
              <a:ext cx="102856" cy="102853"/>
              <a:chOff x="9450082" y="5110728"/>
              <a:chExt cx="102856" cy="1028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9450082" y="5110728"/>
                <a:ext cx="102856" cy="102853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48425" y="5110728"/>
              <a:ext cx="102856" cy="102853"/>
              <a:chOff x="648425" y="5110728"/>
              <a:chExt cx="102856" cy="102853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648425" y="5110728"/>
                <a:ext cx="102856" cy="102853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7910919" y="5110728"/>
              <a:ext cx="104191" cy="2921113"/>
              <a:chOff x="7910919" y="5110728"/>
              <a:chExt cx="104191" cy="2921113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7910919" y="5110728"/>
                <a:ext cx="102856" cy="102853"/>
                <a:chOff x="7910919" y="5110728"/>
                <a:chExt cx="102856" cy="102853"/>
              </a:xfrm>
            </p:grpSpPr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>
                  <a:off x="7910919" y="5110728"/>
                  <a:ext cx="102856" cy="102853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7912255" y="7928988"/>
                <a:ext cx="102856" cy="102853"/>
                <a:chOff x="7912255" y="7928988"/>
                <a:chExt cx="102856" cy="102853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>
                  <a:off x="7912255" y="7928988"/>
                  <a:ext cx="102856" cy="1028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1" name="그룹 1031"/>
            <p:cNvGrpSpPr/>
            <p:nvPr/>
          </p:nvGrpSpPr>
          <p:grpSpPr>
            <a:xfrm>
              <a:off x="9451417" y="7928988"/>
              <a:ext cx="102856" cy="102853"/>
              <a:chOff x="9451417" y="7928988"/>
              <a:chExt cx="102856" cy="102853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9451417" y="7928988"/>
                <a:ext cx="102856" cy="102853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644611" y="7928988"/>
              <a:ext cx="102856" cy="102853"/>
              <a:chOff x="644611" y="7928988"/>
              <a:chExt cx="102856" cy="102853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644611" y="7928988"/>
                <a:ext cx="102856" cy="102853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645275" y="5576927"/>
              <a:ext cx="8905099" cy="102853"/>
              <a:chOff x="645275" y="5576927"/>
              <a:chExt cx="8905099" cy="102853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645275" y="5576927"/>
                <a:ext cx="102856" cy="102853"/>
                <a:chOff x="645275" y="5576927"/>
                <a:chExt cx="102856" cy="102853"/>
              </a:xfrm>
            </p:grpSpPr>
            <p:pic>
              <p:nvPicPr>
                <p:cNvPr id="115" name="Object 114"/>
                <p:cNvPicPr>
                  <a:picLocks noChangeAspect="1"/>
                </p:cNvPicPr>
                <p:nvPr/>
              </p:nvPicPr>
              <p:blipFill>
                <a:blip r:embed="rId50" cstate="print"/>
                <a:stretch>
                  <a:fillRect/>
                </a:stretch>
              </p:blipFill>
              <p:spPr>
                <a:xfrm>
                  <a:off x="645275" y="5576927"/>
                  <a:ext cx="102856" cy="102853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9447519" y="5576927"/>
                <a:ext cx="102856" cy="102853"/>
                <a:chOff x="9447519" y="5576927"/>
                <a:chExt cx="102856" cy="102853"/>
              </a:xfrm>
            </p:grpSpPr>
            <p:pic>
              <p:nvPicPr>
                <p:cNvPr id="118" name="Object 117"/>
                <p:cNvPicPr>
                  <a:picLocks noChangeAspect="1"/>
                </p:cNvPicPr>
                <p:nvPr/>
              </p:nvPicPr>
              <p:blipFill>
                <a:blip r:embed="rId51" cstate="print"/>
                <a:stretch>
                  <a:fillRect/>
                </a:stretch>
              </p:blipFill>
              <p:spPr>
                <a:xfrm>
                  <a:off x="9447519" y="5576927"/>
                  <a:ext cx="102856" cy="1028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6" name="그룹 1036"/>
            <p:cNvGrpSpPr/>
            <p:nvPr/>
          </p:nvGrpSpPr>
          <p:grpSpPr>
            <a:xfrm>
              <a:off x="6295999" y="5110728"/>
              <a:ext cx="104191" cy="2921113"/>
              <a:chOff x="6295999" y="5110728"/>
              <a:chExt cx="104191" cy="2921113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6295999" y="5110728"/>
                <a:ext cx="102856" cy="102853"/>
                <a:chOff x="6295999" y="5110728"/>
                <a:chExt cx="102856" cy="102853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>
                  <a:off x="6295999" y="5110728"/>
                  <a:ext cx="102856" cy="102853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38"/>
              <p:cNvGrpSpPr/>
              <p:nvPr/>
            </p:nvGrpSpPr>
            <p:grpSpPr>
              <a:xfrm>
                <a:off x="6297334" y="7928988"/>
                <a:ext cx="102856" cy="102853"/>
                <a:chOff x="6297334" y="7928988"/>
                <a:chExt cx="102856" cy="102853"/>
              </a:xfrm>
            </p:grpSpPr>
            <p:pic>
              <p:nvPicPr>
                <p:cNvPr id="126" name="Object 125"/>
                <p:cNvPicPr>
                  <a:picLocks noChangeAspect="1"/>
                </p:cNvPicPr>
                <p:nvPr/>
              </p:nvPicPr>
              <p:blipFill>
                <a:blip r:embed="rId53" cstate="print"/>
                <a:stretch>
                  <a:fillRect/>
                </a:stretch>
              </p:blipFill>
              <p:spPr>
                <a:xfrm>
                  <a:off x="6297334" y="7928988"/>
                  <a:ext cx="102856" cy="1028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9" name="그룹 1039"/>
            <p:cNvGrpSpPr/>
            <p:nvPr/>
          </p:nvGrpSpPr>
          <p:grpSpPr>
            <a:xfrm>
              <a:off x="1731922" y="5110728"/>
              <a:ext cx="104191" cy="2921113"/>
              <a:chOff x="1731922" y="5110728"/>
              <a:chExt cx="104191" cy="2921113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1731922" y="5110728"/>
                <a:ext cx="102856" cy="102853"/>
                <a:chOff x="1731922" y="5110728"/>
                <a:chExt cx="102856" cy="102853"/>
              </a:xfrm>
            </p:grpSpPr>
            <p:pic>
              <p:nvPicPr>
                <p:cNvPr id="131" name="Object 130"/>
                <p:cNvPicPr>
                  <a:picLocks noChangeAspect="1"/>
                </p:cNvPicPr>
                <p:nvPr/>
              </p:nvPicPr>
              <p:blipFill>
                <a:blip r:embed="rId54" cstate="print"/>
                <a:stretch>
                  <a:fillRect/>
                </a:stretch>
              </p:blipFill>
              <p:spPr>
                <a:xfrm>
                  <a:off x="1731922" y="5110728"/>
                  <a:ext cx="102856" cy="102853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1733258" y="7928988"/>
                <a:ext cx="102856" cy="102853"/>
                <a:chOff x="1733258" y="7928988"/>
                <a:chExt cx="102856" cy="102853"/>
              </a:xfrm>
            </p:grpSpPr>
            <p:pic>
              <p:nvPicPr>
                <p:cNvPr id="134" name="Object 133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1733258" y="7928988"/>
                  <a:ext cx="102856" cy="10285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38" name="Object 13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47604" y="7565560"/>
            <a:ext cx="1770616" cy="417416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35652" y="5684560"/>
            <a:ext cx="1777902" cy="407892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2034655" y="5697694"/>
            <a:ext cx="2678378" cy="394826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344123" y="5218917"/>
            <a:ext cx="1584590" cy="424314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-394740" y="5197022"/>
            <a:ext cx="6863752" cy="446695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46423" y="6154817"/>
            <a:ext cx="1774159" cy="407892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48633" y="6625056"/>
            <a:ext cx="1767530" cy="417416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59195" y="7095313"/>
            <a:ext cx="1735845" cy="407892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2034655" y="6192919"/>
            <a:ext cx="2678378" cy="394826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2034655" y="6652116"/>
            <a:ext cx="2678378" cy="394826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2034655" y="7108676"/>
            <a:ext cx="2678378" cy="394826"/>
          </a:xfrm>
          <a:prstGeom prst="rect">
            <a:avLst/>
          </a:prstGeom>
        </p:spPr>
      </p:pic>
      <p:pic>
        <p:nvPicPr>
          <p:cNvPr id="149" name="Object 148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2034655" y="7574817"/>
            <a:ext cx="2678378" cy="394826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2998225" y="7752173"/>
            <a:ext cx="1443465" cy="490648"/>
            <a:chOff x="2998225" y="7752173"/>
            <a:chExt cx="1443465" cy="490648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98225" y="7752173"/>
              <a:ext cx="1443465" cy="490648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3543347" y="8045518"/>
            <a:ext cx="2530419" cy="394606"/>
            <a:chOff x="3543347" y="8045518"/>
            <a:chExt cx="2530419" cy="394606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543347" y="8045518"/>
              <a:ext cx="2530419" cy="394606"/>
            </a:xfrm>
            <a:prstGeom prst="rect">
              <a:avLst/>
            </a:prstGeom>
          </p:spPr>
        </p:pic>
      </p:grpSp>
      <p:pic>
        <p:nvPicPr>
          <p:cNvPr id="156" name="Object 155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3526087" y="8000668"/>
            <a:ext cx="2605832" cy="585575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6126777" y="8926739"/>
            <a:ext cx="1443465" cy="490648"/>
            <a:chOff x="6126777" y="8926739"/>
            <a:chExt cx="1443465" cy="49064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26777" y="8926739"/>
              <a:ext cx="1443465" cy="49064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6671899" y="9220084"/>
            <a:ext cx="1881695" cy="394606"/>
            <a:chOff x="6671899" y="9220084"/>
            <a:chExt cx="1881695" cy="394606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671899" y="9220084"/>
              <a:ext cx="1881695" cy="394606"/>
            </a:xfrm>
            <a:prstGeom prst="rect">
              <a:avLst/>
            </a:prstGeom>
          </p:spPr>
        </p:pic>
      </p:grpSp>
      <p:pic>
        <p:nvPicPr>
          <p:cNvPr id="163" name="Object 162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6377259" y="9175230"/>
            <a:ext cx="2407422" cy="585575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9427952" y="8752477"/>
            <a:ext cx="1443465" cy="490648"/>
            <a:chOff x="9427952" y="8752477"/>
            <a:chExt cx="1443465" cy="490648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427952" y="8752477"/>
              <a:ext cx="1443465" cy="490648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9973074" y="9045822"/>
            <a:ext cx="2154545" cy="394606"/>
            <a:chOff x="9973074" y="9045822"/>
            <a:chExt cx="2154545" cy="394606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973074" y="9045822"/>
              <a:ext cx="2154545" cy="394606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522120" y="2574056"/>
            <a:ext cx="6724044" cy="563754"/>
            <a:chOff x="522120" y="2574056"/>
            <a:chExt cx="6724044" cy="563754"/>
          </a:xfrm>
        </p:grpSpPr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22120" y="2574056"/>
              <a:ext cx="6724044" cy="563754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4506178" y="2585480"/>
            <a:ext cx="1316167" cy="1706556"/>
            <a:chOff x="4506178" y="2585480"/>
            <a:chExt cx="1316167" cy="1706556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934002" y="1818111"/>
              <a:ext cx="2632334" cy="3413111"/>
            </a:xfrm>
            <a:prstGeom prst="rect">
              <a:avLst/>
            </a:prstGeom>
          </p:spPr>
        </p:pic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506178" y="2585480"/>
              <a:ext cx="1316167" cy="1706556"/>
            </a:xfrm>
            <a:prstGeom prst="rect">
              <a:avLst/>
            </a:prstGeom>
          </p:spPr>
        </p:pic>
      </p:grpSp>
      <p:pic>
        <p:nvPicPr>
          <p:cNvPr id="177" name="Object 176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9790447" y="9000973"/>
            <a:ext cx="2532403" cy="585575"/>
          </a:xfrm>
          <a:prstGeom prst="rect">
            <a:avLst/>
          </a:prstGeom>
        </p:spPr>
      </p:pic>
      <p:grpSp>
        <p:nvGrpSpPr>
          <p:cNvPr id="1050" name="그룹 1050"/>
          <p:cNvGrpSpPr/>
          <p:nvPr/>
        </p:nvGrpSpPr>
        <p:grpSpPr>
          <a:xfrm>
            <a:off x="764073" y="922495"/>
            <a:ext cx="3944698" cy="724346"/>
            <a:chOff x="764073" y="922495"/>
            <a:chExt cx="3944698" cy="724346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07887" y="766309"/>
              <a:ext cx="2466791" cy="1349087"/>
            </a:xfrm>
            <a:prstGeom prst="rect">
              <a:avLst/>
            </a:prstGeom>
          </p:spPr>
        </p:pic>
        <p:grpSp>
          <p:nvGrpSpPr>
            <p:cNvPr id="1051" name="그룹 1051"/>
            <p:cNvGrpSpPr/>
            <p:nvPr/>
          </p:nvGrpSpPr>
          <p:grpSpPr>
            <a:xfrm>
              <a:off x="2648048" y="977732"/>
              <a:ext cx="2060724" cy="561369"/>
              <a:chOff x="2648048" y="977732"/>
              <a:chExt cx="2060724" cy="561369"/>
            </a:xfrm>
          </p:grpSpPr>
          <p:grpSp>
            <p:nvGrpSpPr>
              <p:cNvPr id="1052" name="그룹 1052"/>
              <p:cNvGrpSpPr/>
              <p:nvPr/>
            </p:nvGrpSpPr>
            <p:grpSpPr>
              <a:xfrm>
                <a:off x="2787861" y="977732"/>
                <a:ext cx="1806505" cy="561369"/>
                <a:chOff x="2787861" y="977732"/>
                <a:chExt cx="1806505" cy="561369"/>
              </a:xfrm>
            </p:grpSpPr>
            <p:pic>
              <p:nvPicPr>
                <p:cNvPr id="182" name="Object 181"/>
                <p:cNvPicPr>
                  <a:picLocks noChangeAspect="1"/>
                </p:cNvPicPr>
                <p:nvPr/>
              </p:nvPicPr>
              <p:blipFill>
                <a:blip r:embed="rId81" cstate="print"/>
                <a:stretch>
                  <a:fillRect/>
                </a:stretch>
              </p:blipFill>
              <p:spPr>
                <a:xfrm>
                  <a:off x="2787861" y="977732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184" name="Object 183"/>
              <p:cNvPicPr>
                <a:picLocks noChangeAspect="1"/>
              </p:cNvPicPr>
              <p:nvPr/>
            </p:nvPicPr>
            <p:blipFill>
              <a:blip r:embed="rId82" cstate="print"/>
              <a:stretch>
                <a:fillRect/>
              </a:stretch>
            </p:blipFill>
            <p:spPr>
              <a:xfrm>
                <a:off x="2098104" y="846323"/>
                <a:ext cx="2889405" cy="949614"/>
              </a:xfrm>
              <a:prstGeom prst="rect">
                <a:avLst/>
              </a:prstGeom>
            </p:spPr>
          </p:pic>
        </p:grpSp>
      </p:grpSp>
      <p:pic>
        <p:nvPicPr>
          <p:cNvPr id="187" name="Object 186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11375667" y="1499389"/>
            <a:ext cx="5009892" cy="1191759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3162409" y="3520207"/>
            <a:ext cx="1443465" cy="490648"/>
            <a:chOff x="3162409" y="3520207"/>
            <a:chExt cx="1443465" cy="490648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162409" y="3520207"/>
              <a:ext cx="1443465" cy="49064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90958" y="4393252"/>
            <a:ext cx="1767679" cy="410354"/>
            <a:chOff x="690958" y="4393252"/>
            <a:chExt cx="1767679" cy="410354"/>
          </a:xfrm>
        </p:grpSpPr>
        <p:pic>
          <p:nvPicPr>
            <p:cNvPr id="192" name="Object 191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90958" y="4393252"/>
              <a:ext cx="1767679" cy="410354"/>
            </a:xfrm>
            <a:prstGeom prst="rect">
              <a:avLst/>
            </a:prstGeom>
          </p:spPr>
        </p:pic>
      </p:grpSp>
      <p:pic>
        <p:nvPicPr>
          <p:cNvPr id="194" name="Object 193"/>
          <p:cNvPicPr>
            <a:picLocks noChangeAspect="1"/>
          </p:cNvPicPr>
          <p:nvPr/>
        </p:nvPicPr>
        <p:blipFill>
          <a:blip r:embed="rId86" cstate="print"/>
          <a:stretch>
            <a:fillRect/>
          </a:stretch>
        </p:blipFill>
        <p:spPr>
          <a:xfrm>
            <a:off x="2777298" y="5197022"/>
            <a:ext cx="6790828" cy="446695"/>
          </a:xfrm>
          <a:prstGeom prst="rect">
            <a:avLst/>
          </a:prstGeom>
        </p:spPr>
      </p:pic>
      <p:pic>
        <p:nvPicPr>
          <p:cNvPr id="195" name="Object 194"/>
          <p:cNvPicPr>
            <a:picLocks noChangeAspect="1"/>
          </p:cNvPicPr>
          <p:nvPr/>
        </p:nvPicPr>
        <p:blipFill>
          <a:blip r:embed="rId87" cstate="print"/>
          <a:stretch>
            <a:fillRect/>
          </a:stretch>
        </p:blipFill>
        <p:spPr>
          <a:xfrm>
            <a:off x="4394507" y="5197022"/>
            <a:ext cx="6781304" cy="4466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95619" y="3994952"/>
            <a:ext cx="7510503" cy="1138613"/>
            <a:chOff x="10595619" y="3994952"/>
            <a:chExt cx="7510503" cy="11386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9841" y="3853279"/>
              <a:ext cx="3058397" cy="95032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3542" y="4435447"/>
              <a:ext cx="6865535" cy="893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5619" y="5625381"/>
            <a:ext cx="7336975" cy="929308"/>
            <a:chOff x="10595619" y="5625381"/>
            <a:chExt cx="7336975" cy="929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9841" y="5483708"/>
              <a:ext cx="3776445" cy="95032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17828" y="6084562"/>
              <a:ext cx="5042668" cy="7220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5619" y="7088838"/>
            <a:ext cx="7329547" cy="929308"/>
            <a:chOff x="10595619" y="7088838"/>
            <a:chExt cx="7329547" cy="929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9841" y="6947165"/>
              <a:ext cx="3843864" cy="95032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0400" y="7548019"/>
              <a:ext cx="6656563" cy="722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834" y="3975634"/>
            <a:ext cx="1117601" cy="367695"/>
            <a:chOff x="1419834" y="3975634"/>
            <a:chExt cx="1117601" cy="3676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9834" y="3975634"/>
              <a:ext cx="1117601" cy="36769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371" y="3991871"/>
            <a:ext cx="1468941" cy="4183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0381" y="7703674"/>
            <a:ext cx="1408398" cy="4183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13935" y="3975634"/>
            <a:ext cx="5923472" cy="367695"/>
            <a:chOff x="2713935" y="3975634"/>
            <a:chExt cx="5923472" cy="3676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13935" y="3975634"/>
              <a:ext cx="5923472" cy="36769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27655" y="4003881"/>
            <a:ext cx="1454303" cy="4163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19834" y="4428287"/>
            <a:ext cx="1117601" cy="367695"/>
            <a:chOff x="1419834" y="4428287"/>
            <a:chExt cx="1117601" cy="3676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9834" y="4428287"/>
              <a:ext cx="1117601" cy="36769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7019" y="4427007"/>
            <a:ext cx="1447874" cy="4331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13935" y="4428287"/>
            <a:ext cx="1554901" cy="367695"/>
            <a:chOff x="2713935" y="4428287"/>
            <a:chExt cx="1554901" cy="3676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13935" y="4428287"/>
              <a:ext cx="1554901" cy="36769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18131" y="4444521"/>
            <a:ext cx="1397217" cy="4183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19834" y="4884341"/>
            <a:ext cx="1117601" cy="367695"/>
            <a:chOff x="1419834" y="4884341"/>
            <a:chExt cx="1117601" cy="3676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9834" y="4884341"/>
              <a:ext cx="1117601" cy="36769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7019" y="4883060"/>
            <a:ext cx="1428827" cy="43311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713935" y="4884341"/>
            <a:ext cx="2850067" cy="367695"/>
            <a:chOff x="2713935" y="4884341"/>
            <a:chExt cx="2850067" cy="3676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13935" y="4884341"/>
              <a:ext cx="2850067" cy="36769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718131" y="4900575"/>
            <a:ext cx="2768189" cy="41835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19834" y="5326214"/>
            <a:ext cx="1117601" cy="367695"/>
            <a:chOff x="1419834" y="5326214"/>
            <a:chExt cx="1117601" cy="3676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9834" y="5326214"/>
              <a:ext cx="1117601" cy="36769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6181" y="5324937"/>
            <a:ext cx="1499713" cy="43311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713935" y="5326214"/>
            <a:ext cx="2158141" cy="367695"/>
            <a:chOff x="2713935" y="5326214"/>
            <a:chExt cx="2158141" cy="36769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13935" y="5326214"/>
              <a:ext cx="2158141" cy="36769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718131" y="5342452"/>
            <a:ext cx="1412989" cy="41835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19834" y="5749156"/>
            <a:ext cx="1117601" cy="367695"/>
            <a:chOff x="1419834" y="5749156"/>
            <a:chExt cx="1117601" cy="3676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19834" y="5749156"/>
              <a:ext cx="1117601" cy="36769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27857" y="5747883"/>
            <a:ext cx="1367465" cy="43311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13935" y="5749156"/>
            <a:ext cx="2158141" cy="367695"/>
            <a:chOff x="2713935" y="5749156"/>
            <a:chExt cx="2158141" cy="3676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13935" y="5749156"/>
              <a:ext cx="2158141" cy="36769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718131" y="5765397"/>
            <a:ext cx="2137503" cy="41835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005202" y="5749156"/>
            <a:ext cx="1117601" cy="367695"/>
            <a:chOff x="5005202" y="5749156"/>
            <a:chExt cx="1117601" cy="36769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05202" y="5749156"/>
              <a:ext cx="1117601" cy="36769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813226" y="5747883"/>
            <a:ext cx="1376989" cy="43311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299303" y="5749156"/>
            <a:ext cx="2158141" cy="367695"/>
            <a:chOff x="6299303" y="5749156"/>
            <a:chExt cx="2158141" cy="36769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99303" y="5749156"/>
              <a:ext cx="2158141" cy="367695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313025" y="5777406"/>
            <a:ext cx="1405827" cy="41635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005202" y="5326214"/>
            <a:ext cx="1117601" cy="367695"/>
            <a:chOff x="5005202" y="5326214"/>
            <a:chExt cx="1117601" cy="36769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05202" y="5326214"/>
              <a:ext cx="1117601" cy="36769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813226" y="5324937"/>
            <a:ext cx="1367465" cy="43311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299303" y="5326214"/>
            <a:ext cx="2158141" cy="367695"/>
            <a:chOff x="6299303" y="5326214"/>
            <a:chExt cx="2158141" cy="36769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99303" y="5326214"/>
              <a:ext cx="2158141" cy="367695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303501" y="5342452"/>
            <a:ext cx="1589855" cy="41835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19834" y="6163122"/>
            <a:ext cx="1117601" cy="367695"/>
            <a:chOff x="1419834" y="6163122"/>
            <a:chExt cx="1117601" cy="36769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19834" y="6163122"/>
              <a:ext cx="1117601" cy="367695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86181" y="6152321"/>
            <a:ext cx="1509236" cy="45216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713935" y="6163122"/>
            <a:ext cx="2158141" cy="367695"/>
            <a:chOff x="2713935" y="6163122"/>
            <a:chExt cx="2158141" cy="36769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713935" y="6163122"/>
              <a:ext cx="2158141" cy="367695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718131" y="6179359"/>
            <a:ext cx="1875951" cy="41835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19834" y="6598045"/>
            <a:ext cx="7197133" cy="1389865"/>
            <a:chOff x="1419834" y="6598045"/>
            <a:chExt cx="7197133" cy="138986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19834" y="6598045"/>
              <a:ext cx="7197133" cy="1389865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573329" y="7132844"/>
            <a:ext cx="1365636" cy="41635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19834" y="8122360"/>
            <a:ext cx="1117601" cy="367695"/>
            <a:chOff x="1419834" y="8122360"/>
            <a:chExt cx="1117601" cy="36769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19834" y="8122360"/>
              <a:ext cx="1117601" cy="367695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227857" y="8121079"/>
            <a:ext cx="1357941" cy="43311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713935" y="8122360"/>
            <a:ext cx="2158141" cy="367695"/>
            <a:chOff x="2713935" y="8122360"/>
            <a:chExt cx="2158141" cy="36769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13935" y="8122360"/>
              <a:ext cx="2158141" cy="367695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2718131" y="8138593"/>
            <a:ext cx="1346503" cy="41835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419834" y="8540474"/>
            <a:ext cx="1117601" cy="367695"/>
            <a:chOff x="1419834" y="8540474"/>
            <a:chExt cx="1117601" cy="36769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19834" y="8540474"/>
              <a:ext cx="1117601" cy="367695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218333" y="8539192"/>
            <a:ext cx="1405560" cy="43311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713935" y="8540474"/>
            <a:ext cx="2158141" cy="367695"/>
            <a:chOff x="2713935" y="8540474"/>
            <a:chExt cx="2158141" cy="367695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713935" y="8540474"/>
              <a:ext cx="2158141" cy="367695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2718131" y="8556707"/>
            <a:ext cx="2161427" cy="418351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4017393" y="9188427"/>
            <a:ext cx="749624" cy="386176"/>
            <a:chOff x="4017393" y="9188427"/>
            <a:chExt cx="749624" cy="386176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017393" y="9188427"/>
              <a:ext cx="749624" cy="386176"/>
            </a:xfrm>
            <a:prstGeom prst="rect">
              <a:avLst/>
            </a:prstGeom>
          </p:spPr>
        </p:pic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3736649" y="9102971"/>
            <a:ext cx="1189853" cy="58827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830652" y="9188427"/>
            <a:ext cx="749624" cy="386176"/>
            <a:chOff x="4830652" y="9188427"/>
            <a:chExt cx="749624" cy="386176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830652" y="9188427"/>
              <a:ext cx="749624" cy="386176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4549908" y="9102975"/>
            <a:ext cx="1189853" cy="58827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5635886" y="9172641"/>
            <a:ext cx="749624" cy="386176"/>
            <a:chOff x="5635886" y="9172641"/>
            <a:chExt cx="749624" cy="386176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635886" y="9172641"/>
              <a:ext cx="749624" cy="38617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528770" y="7465927"/>
            <a:ext cx="2484235" cy="1680562"/>
            <a:chOff x="6528770" y="7465927"/>
            <a:chExt cx="2484235" cy="1680562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10667" y="6730230"/>
              <a:ext cx="4968470" cy="3361124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528770" y="7465927"/>
              <a:ext cx="2484235" cy="168056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522120" y="2574056"/>
            <a:ext cx="6724044" cy="563754"/>
            <a:chOff x="522120" y="2574056"/>
            <a:chExt cx="6724044" cy="563754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22120" y="2574056"/>
              <a:ext cx="6724044" cy="563754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5355146" y="9096708"/>
            <a:ext cx="1189853" cy="569224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6728118" y="8041289"/>
            <a:ext cx="2189562" cy="532181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7444868" y="8566204"/>
            <a:ext cx="749624" cy="297288"/>
            <a:chOff x="7444868" y="8566204"/>
            <a:chExt cx="749624" cy="297288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444868" y="8566204"/>
              <a:ext cx="749624" cy="297288"/>
            </a:xfrm>
            <a:prstGeom prst="rect">
              <a:avLst/>
            </a:prstGeom>
          </p:spPr>
        </p:pic>
      </p:grpSp>
      <p:pic>
        <p:nvPicPr>
          <p:cNvPr id="129" name="Object 128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7148108" y="8493699"/>
            <a:ext cx="1176062" cy="502767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932896" y="3219333"/>
            <a:ext cx="1995407" cy="678259"/>
            <a:chOff x="1932896" y="3219333"/>
            <a:chExt cx="1995407" cy="678259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932896" y="3219333"/>
              <a:ext cx="1995407" cy="67825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3374291" y="3015253"/>
            <a:ext cx="1961140" cy="394606"/>
            <a:chOff x="3374291" y="3015253"/>
            <a:chExt cx="1961140" cy="394606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374291" y="3015253"/>
              <a:ext cx="1961140" cy="394606"/>
            </a:xfrm>
            <a:prstGeom prst="rect">
              <a:avLst/>
            </a:prstGeom>
          </p:spPr>
        </p:pic>
      </p:grpSp>
      <p:pic>
        <p:nvPicPr>
          <p:cNvPr id="136" name="Object 135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3174840" y="2970392"/>
            <a:ext cx="2310975" cy="585575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7957790" y="8946960"/>
            <a:ext cx="1340415" cy="455620"/>
            <a:chOff x="7957790" y="8946960"/>
            <a:chExt cx="1340415" cy="455620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957790" y="8946960"/>
              <a:ext cx="1340415" cy="45562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8401824" y="9188427"/>
            <a:ext cx="2417224" cy="394606"/>
            <a:chOff x="8401824" y="9188427"/>
            <a:chExt cx="2417224" cy="394606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401824" y="9188427"/>
              <a:ext cx="2417224" cy="394606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8276763" y="9143563"/>
            <a:ext cx="2537175" cy="585575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4517116" y="6422171"/>
            <a:ext cx="1340415" cy="455620"/>
            <a:chOff x="4517116" y="6422171"/>
            <a:chExt cx="1340415" cy="455620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17116" y="6422171"/>
              <a:ext cx="1340415" cy="45562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4961149" y="6663638"/>
            <a:ext cx="2242471" cy="394606"/>
            <a:chOff x="4961149" y="6663638"/>
            <a:chExt cx="2242471" cy="394606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961149" y="6663638"/>
              <a:ext cx="2242471" cy="394606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4856725" y="6618773"/>
            <a:ext cx="2545842" cy="585575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764073" y="922495"/>
            <a:ext cx="3944698" cy="724346"/>
            <a:chOff x="764073" y="922495"/>
            <a:chExt cx="3944698" cy="724346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07887" y="766309"/>
              <a:ext cx="2466791" cy="1349087"/>
            </a:xfrm>
            <a:prstGeom prst="rect">
              <a:avLst/>
            </a:prstGeom>
          </p:spPr>
        </p:pic>
        <p:grpSp>
          <p:nvGrpSpPr>
            <p:cNvPr id="1040" name="그룹 1040"/>
            <p:cNvGrpSpPr/>
            <p:nvPr/>
          </p:nvGrpSpPr>
          <p:grpSpPr>
            <a:xfrm>
              <a:off x="2648048" y="977732"/>
              <a:ext cx="2060724" cy="561369"/>
              <a:chOff x="2648048" y="977732"/>
              <a:chExt cx="2060724" cy="561369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2787861" y="977732"/>
                <a:ext cx="1806505" cy="561369"/>
                <a:chOff x="2787861" y="977732"/>
                <a:chExt cx="1806505" cy="561369"/>
              </a:xfrm>
            </p:grpSpPr>
            <p:pic>
              <p:nvPicPr>
                <p:cNvPr id="155" name="Object 154"/>
                <p:cNvPicPr>
                  <a:picLocks noChangeAspect="1"/>
                </p:cNvPicPr>
                <p:nvPr/>
              </p:nvPicPr>
              <p:blipFill>
                <a:blip r:embed="rId76" cstate="print"/>
                <a:stretch>
                  <a:fillRect/>
                </a:stretch>
              </p:blipFill>
              <p:spPr>
                <a:xfrm>
                  <a:off x="2787861" y="977732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2098104" y="846323"/>
                <a:ext cx="2889405" cy="949614"/>
              </a:xfrm>
              <a:prstGeom prst="rect">
                <a:avLst/>
              </a:prstGeom>
            </p:spPr>
          </p:pic>
        </p:grpSp>
      </p:grpSp>
      <p:pic>
        <p:nvPicPr>
          <p:cNvPr id="160" name="Object 159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11183603" y="1499394"/>
            <a:ext cx="5201978" cy="11917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82569"/>
            <a:ext cx="18285714" cy="9203145"/>
            <a:chOff x="0" y="1082569"/>
            <a:chExt cx="18285714" cy="9203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82569"/>
              <a:ext cx="18285714" cy="9203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773874"/>
            <a:chOff x="0" y="0"/>
            <a:chExt cx="18285714" cy="773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773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6531" y="1265739"/>
            <a:ext cx="359184" cy="9019975"/>
            <a:chOff x="17926531" y="1265739"/>
            <a:chExt cx="359184" cy="9019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26531" y="1265739"/>
              <a:ext cx="359184" cy="90199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90476"/>
            <a:ext cx="18285714" cy="1055827"/>
            <a:chOff x="0" y="390476"/>
            <a:chExt cx="18285714" cy="1055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0476"/>
              <a:ext cx="18285714" cy="1055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8775" y="684963"/>
            <a:ext cx="3145579" cy="466853"/>
            <a:chOff x="13538775" y="684963"/>
            <a:chExt cx="3145579" cy="4668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8775" y="684963"/>
              <a:ext cx="3145579" cy="466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88436" y="1703446"/>
            <a:ext cx="235374" cy="869900"/>
            <a:chOff x="17988436" y="1703446"/>
            <a:chExt cx="235374" cy="8699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88436" y="1703446"/>
              <a:ext cx="235374" cy="869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48797" y="694165"/>
            <a:ext cx="429402" cy="429402"/>
            <a:chOff x="16148797" y="694165"/>
            <a:chExt cx="429402" cy="4294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8797" y="694165"/>
              <a:ext cx="429402" cy="4294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08760" y="773874"/>
            <a:ext cx="317770" cy="289031"/>
            <a:chOff x="17608760" y="773874"/>
            <a:chExt cx="317770" cy="28903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608760" y="773874"/>
              <a:ext cx="317770" cy="38269"/>
              <a:chOff x="17608760" y="773874"/>
              <a:chExt cx="317770" cy="382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08760" y="773874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608760" y="899255"/>
              <a:ext cx="317770" cy="38269"/>
              <a:chOff x="17608760" y="899255"/>
              <a:chExt cx="317770" cy="382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08760" y="899255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608760" y="1024636"/>
              <a:ext cx="317770" cy="38269"/>
              <a:chOff x="17608760" y="1024636"/>
              <a:chExt cx="317770" cy="382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608760" y="1024636"/>
                <a:ext cx="317770" cy="3826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888021" y="662408"/>
            <a:ext cx="511965" cy="511965"/>
            <a:chOff x="16888021" y="662408"/>
            <a:chExt cx="511965" cy="5119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88021" y="662408"/>
              <a:ext cx="511965" cy="5119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237614" y="104762"/>
            <a:ext cx="887556" cy="202783"/>
            <a:chOff x="17237614" y="104762"/>
            <a:chExt cx="887556" cy="20278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237614" y="277747"/>
              <a:ext cx="229976" cy="28571"/>
              <a:chOff x="17237614" y="277747"/>
              <a:chExt cx="229976" cy="2857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237614" y="277747"/>
                <a:ext cx="229976" cy="285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93597" y="104762"/>
              <a:ext cx="202783" cy="202783"/>
              <a:chOff x="17593597" y="104762"/>
              <a:chExt cx="202783" cy="20278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593597" y="104762"/>
                <a:ext cx="202783" cy="20278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922387" y="104762"/>
              <a:ext cx="202783" cy="202783"/>
              <a:chOff x="17922387" y="104762"/>
              <a:chExt cx="202783" cy="20278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9" name="그룹 1019"/>
          <p:cNvGrpSpPr/>
          <p:nvPr/>
        </p:nvGrpSpPr>
        <p:grpSpPr>
          <a:xfrm>
            <a:off x="816703" y="2062725"/>
            <a:ext cx="1523432" cy="360621"/>
            <a:chOff x="816703" y="2062725"/>
            <a:chExt cx="1523432" cy="3606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1523432" cy="3606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08994" y="3635393"/>
            <a:ext cx="7619526" cy="1393769"/>
            <a:chOff x="908994" y="3635393"/>
            <a:chExt cx="7619526" cy="139376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8994" y="3635393"/>
              <a:ext cx="7619526" cy="139376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20266" y="3568136"/>
            <a:ext cx="7781349" cy="1524048"/>
            <a:chOff x="820266" y="3568136"/>
            <a:chExt cx="7781349" cy="152404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0266" y="3568136"/>
              <a:ext cx="7781349" cy="152404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644604" y="4394172"/>
            <a:ext cx="5651957" cy="386315"/>
            <a:chOff x="2644604" y="4394172"/>
            <a:chExt cx="5651957" cy="38631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44604" y="4394172"/>
              <a:ext cx="5651957" cy="38631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177937" y="4394172"/>
            <a:ext cx="5651957" cy="386315"/>
            <a:chOff x="11177937" y="4394172"/>
            <a:chExt cx="5651957" cy="38631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77937" y="4394172"/>
              <a:ext cx="5651957" cy="38631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20266" y="5724609"/>
            <a:ext cx="7781349" cy="1524048"/>
            <a:chOff x="820266" y="5724609"/>
            <a:chExt cx="7781349" cy="152404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0266" y="5724609"/>
              <a:ext cx="7781349" cy="152404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20266" y="7881083"/>
            <a:ext cx="7781349" cy="1524048"/>
            <a:chOff x="820266" y="7881083"/>
            <a:chExt cx="7781349" cy="152404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0266" y="7881083"/>
              <a:ext cx="7781349" cy="152404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644604" y="8707119"/>
            <a:ext cx="5651957" cy="386315"/>
            <a:chOff x="2644604" y="8707119"/>
            <a:chExt cx="5651957" cy="38631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44604" y="8707119"/>
              <a:ext cx="5651957" cy="38631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353599" y="3568136"/>
            <a:ext cx="7781349" cy="1524048"/>
            <a:chOff x="9353599" y="3568136"/>
            <a:chExt cx="7781349" cy="152404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53599" y="3568136"/>
              <a:ext cx="7781349" cy="152404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477092" y="4982857"/>
            <a:ext cx="506556" cy="506556"/>
            <a:chOff x="8477092" y="4982857"/>
            <a:chExt cx="506556" cy="50655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77092" y="4982857"/>
              <a:ext cx="506556" cy="50655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353599" y="5724609"/>
            <a:ext cx="7781349" cy="1524048"/>
            <a:chOff x="9353599" y="5724609"/>
            <a:chExt cx="7781349" cy="152404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53599" y="5724609"/>
              <a:ext cx="7781349" cy="152404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644604" y="6550646"/>
            <a:ext cx="5651957" cy="386315"/>
            <a:chOff x="2644604" y="6550646"/>
            <a:chExt cx="5651957" cy="38631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44604" y="6550646"/>
              <a:ext cx="5651957" cy="38631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353599" y="7881083"/>
            <a:ext cx="7781349" cy="1524048"/>
            <a:chOff x="9353599" y="7881083"/>
            <a:chExt cx="7781349" cy="1524048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53599" y="7881083"/>
              <a:ext cx="7781349" cy="152404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177937" y="8707119"/>
            <a:ext cx="5651957" cy="386315"/>
            <a:chOff x="11177937" y="8707119"/>
            <a:chExt cx="5651957" cy="38631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77937" y="8707119"/>
              <a:ext cx="5651957" cy="38631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177937" y="6550646"/>
            <a:ext cx="5651957" cy="386315"/>
            <a:chOff x="11177937" y="6550646"/>
            <a:chExt cx="5651957" cy="38631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177937" y="6550646"/>
              <a:ext cx="5651957" cy="38631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964193" y="4457419"/>
            <a:ext cx="267225" cy="259822"/>
            <a:chOff x="7964193" y="4457419"/>
            <a:chExt cx="267225" cy="259822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7964193" y="4457419"/>
              <a:ext cx="267225" cy="259822"/>
              <a:chOff x="7964193" y="4457419"/>
              <a:chExt cx="267225" cy="259822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7964193" y="4457419"/>
                <a:ext cx="267225" cy="259822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8052796" y="4506253"/>
              <a:ext cx="90021" cy="162153"/>
              <a:chOff x="8052796" y="4506253"/>
              <a:chExt cx="90021" cy="162153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8052796" y="4506253"/>
                <a:ext cx="90021" cy="162153"/>
              </a:xfrm>
              <a:prstGeom prst="rect">
                <a:avLst/>
              </a:prstGeom>
            </p:spPr>
          </p:pic>
        </p:grpSp>
      </p:grpSp>
      <p:grpSp>
        <p:nvGrpSpPr>
          <p:cNvPr id="1037" name="그룹 1037"/>
          <p:cNvGrpSpPr/>
          <p:nvPr/>
        </p:nvGrpSpPr>
        <p:grpSpPr>
          <a:xfrm>
            <a:off x="16497527" y="4457419"/>
            <a:ext cx="267225" cy="259822"/>
            <a:chOff x="16497527" y="4457419"/>
            <a:chExt cx="267225" cy="259822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6497527" y="4457419"/>
              <a:ext cx="267225" cy="259822"/>
              <a:chOff x="16497527" y="4457419"/>
              <a:chExt cx="267225" cy="259822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6497527" y="4457419"/>
                <a:ext cx="267225" cy="259822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6586129" y="4506253"/>
              <a:ext cx="90021" cy="162153"/>
              <a:chOff x="16586129" y="4506253"/>
              <a:chExt cx="90021" cy="162153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5400000">
                <a:off x="16586129" y="4506253"/>
                <a:ext cx="90021" cy="162153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7964193" y="8770366"/>
            <a:ext cx="267225" cy="259822"/>
            <a:chOff x="7964193" y="8770366"/>
            <a:chExt cx="267225" cy="259822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7964193" y="8770366"/>
              <a:ext cx="267225" cy="259822"/>
              <a:chOff x="7964193" y="8770366"/>
              <a:chExt cx="267225" cy="259822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964193" y="8770366"/>
                <a:ext cx="267225" cy="259822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8052796" y="8819200"/>
              <a:ext cx="90021" cy="162153"/>
              <a:chOff x="8052796" y="8819200"/>
              <a:chExt cx="90021" cy="162153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5400000">
                <a:off x="8052796" y="8819200"/>
                <a:ext cx="90021" cy="162153"/>
              </a:xfrm>
              <a:prstGeom prst="rect">
                <a:avLst/>
              </a:prstGeom>
            </p:spPr>
          </p:pic>
        </p:grpSp>
      </p:grpSp>
      <p:grpSp>
        <p:nvGrpSpPr>
          <p:cNvPr id="1043" name="그룹 1043"/>
          <p:cNvGrpSpPr/>
          <p:nvPr/>
        </p:nvGrpSpPr>
        <p:grpSpPr>
          <a:xfrm>
            <a:off x="7964193" y="6613892"/>
            <a:ext cx="267225" cy="259822"/>
            <a:chOff x="7964193" y="6613892"/>
            <a:chExt cx="267225" cy="259822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7964193" y="6613892"/>
              <a:ext cx="267225" cy="259822"/>
              <a:chOff x="7964193" y="6613892"/>
              <a:chExt cx="267225" cy="259822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7964193" y="6613892"/>
                <a:ext cx="267225" cy="25982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8052796" y="6662726"/>
              <a:ext cx="90021" cy="162153"/>
              <a:chOff x="8052796" y="6662726"/>
              <a:chExt cx="90021" cy="162153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5400000">
                <a:off x="8052796" y="6662726"/>
                <a:ext cx="90021" cy="162153"/>
              </a:xfrm>
              <a:prstGeom prst="rect">
                <a:avLst/>
              </a:prstGeom>
            </p:spPr>
          </p:pic>
        </p:grpSp>
      </p:grpSp>
      <p:grpSp>
        <p:nvGrpSpPr>
          <p:cNvPr id="1046" name="그룹 1046"/>
          <p:cNvGrpSpPr/>
          <p:nvPr/>
        </p:nvGrpSpPr>
        <p:grpSpPr>
          <a:xfrm>
            <a:off x="16497527" y="6613892"/>
            <a:ext cx="267225" cy="259822"/>
            <a:chOff x="16497527" y="6613892"/>
            <a:chExt cx="267225" cy="259822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16497527" y="6613892"/>
              <a:ext cx="267225" cy="259822"/>
              <a:chOff x="16497527" y="6613892"/>
              <a:chExt cx="267225" cy="259822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6497527" y="6613892"/>
                <a:ext cx="267225" cy="259822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586129" y="6662726"/>
              <a:ext cx="90021" cy="162153"/>
              <a:chOff x="16586129" y="6662726"/>
              <a:chExt cx="90021" cy="162153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16586129" y="6662726"/>
                <a:ext cx="90021" cy="162153"/>
              </a:xfrm>
              <a:prstGeom prst="rect">
                <a:avLst/>
              </a:prstGeom>
            </p:spPr>
          </p:pic>
        </p:grpSp>
      </p:grpSp>
      <p:grpSp>
        <p:nvGrpSpPr>
          <p:cNvPr id="1049" name="그룹 1049"/>
          <p:cNvGrpSpPr/>
          <p:nvPr/>
        </p:nvGrpSpPr>
        <p:grpSpPr>
          <a:xfrm>
            <a:off x="16497527" y="8770366"/>
            <a:ext cx="267225" cy="259822"/>
            <a:chOff x="16497527" y="8770366"/>
            <a:chExt cx="267225" cy="259822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16497527" y="8770366"/>
              <a:ext cx="267225" cy="259822"/>
              <a:chOff x="16497527" y="8770366"/>
              <a:chExt cx="267225" cy="259822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6497527" y="8770366"/>
                <a:ext cx="267225" cy="259822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586129" y="8819200"/>
              <a:ext cx="90021" cy="162153"/>
              <a:chOff x="16586129" y="8819200"/>
              <a:chExt cx="90021" cy="162153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5400000">
                <a:off x="16586129" y="8819200"/>
                <a:ext cx="90021" cy="162153"/>
              </a:xfrm>
              <a:prstGeom prst="rect">
                <a:avLst/>
              </a:prstGeom>
            </p:spPr>
          </p:pic>
        </p:grpSp>
      </p:grpSp>
      <p:grpSp>
        <p:nvGrpSpPr>
          <p:cNvPr id="1052" name="그룹 1052"/>
          <p:cNvGrpSpPr/>
          <p:nvPr/>
        </p:nvGrpSpPr>
        <p:grpSpPr>
          <a:xfrm>
            <a:off x="326531" y="136508"/>
            <a:ext cx="636160" cy="154669"/>
            <a:chOff x="326531" y="136508"/>
            <a:chExt cx="636160" cy="154669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567276" y="136508"/>
              <a:ext cx="154669" cy="154669"/>
              <a:chOff x="567276" y="136508"/>
              <a:chExt cx="154669" cy="154669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567276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808022" y="136508"/>
              <a:ext cx="154669" cy="154669"/>
              <a:chOff x="808022" y="136508"/>
              <a:chExt cx="154669" cy="154669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808022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326531" y="136508"/>
              <a:ext cx="154669" cy="154669"/>
              <a:chOff x="326531" y="136508"/>
              <a:chExt cx="154669" cy="154669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326531" y="136508"/>
                <a:ext cx="154669" cy="154669"/>
              </a:xfrm>
              <a:prstGeom prst="rect">
                <a:avLst/>
              </a:prstGeom>
            </p:spPr>
          </p:pic>
        </p:grpSp>
      </p:grpSp>
      <p:pic>
        <p:nvPicPr>
          <p:cNvPr id="157" name="Object 15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364664" y="3222290"/>
            <a:ext cx="2127945" cy="2440745"/>
          </a:xfrm>
          <a:prstGeom prst="rect">
            <a:avLst/>
          </a:prstGeom>
        </p:spPr>
      </p:pic>
      <p:pic>
        <p:nvPicPr>
          <p:cNvPr id="158" name="Object 15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831333" y="5378761"/>
            <a:ext cx="2146992" cy="2440745"/>
          </a:xfrm>
          <a:prstGeom prst="rect">
            <a:avLst/>
          </a:prstGeom>
        </p:spPr>
      </p:pic>
      <p:pic>
        <p:nvPicPr>
          <p:cNvPr id="159" name="Object 15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9364647" y="5378761"/>
            <a:ext cx="2175564" cy="2440745"/>
          </a:xfrm>
          <a:prstGeom prst="rect">
            <a:avLst/>
          </a:prstGeom>
        </p:spPr>
      </p:pic>
      <p:pic>
        <p:nvPicPr>
          <p:cNvPr id="160" name="Object 15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2498889" y="7924670"/>
            <a:ext cx="3789396" cy="1268558"/>
          </a:xfrm>
          <a:prstGeom prst="rect">
            <a:avLst/>
          </a:prstGeom>
        </p:spPr>
      </p:pic>
      <p:pic>
        <p:nvPicPr>
          <p:cNvPr id="161" name="Object 16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2498889" y="5768203"/>
            <a:ext cx="2340186" cy="1268558"/>
          </a:xfrm>
          <a:prstGeom prst="rect">
            <a:avLst/>
          </a:prstGeom>
        </p:spPr>
      </p:pic>
      <p:pic>
        <p:nvPicPr>
          <p:cNvPr id="162" name="Object 16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003622" y="3493880"/>
            <a:ext cx="2415072" cy="1374482"/>
          </a:xfrm>
          <a:prstGeom prst="rect">
            <a:avLst/>
          </a:prstGeom>
        </p:spPr>
      </p:pic>
      <p:pic>
        <p:nvPicPr>
          <p:cNvPr id="163" name="Object 16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1013146" y="7759203"/>
            <a:ext cx="1614301" cy="1422101"/>
          </a:xfrm>
          <a:prstGeom prst="rect">
            <a:avLst/>
          </a:prstGeom>
        </p:spPr>
      </p:pic>
      <p:pic>
        <p:nvPicPr>
          <p:cNvPr id="164" name="Object 16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831333" y="3222285"/>
            <a:ext cx="1956516" cy="2440745"/>
          </a:xfrm>
          <a:prstGeom prst="rect">
            <a:avLst/>
          </a:prstGeom>
        </p:spPr>
      </p:pic>
      <p:pic>
        <p:nvPicPr>
          <p:cNvPr id="165" name="Object 164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2800402" y="4336221"/>
            <a:ext cx="1516078" cy="617145"/>
          </a:xfrm>
          <a:prstGeom prst="rect">
            <a:avLst/>
          </a:prstGeom>
        </p:spPr>
      </p:pic>
      <p:pic>
        <p:nvPicPr>
          <p:cNvPr id="166" name="Object 165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1032194" y="5768203"/>
            <a:ext cx="4228682" cy="1268558"/>
          </a:xfrm>
          <a:prstGeom prst="rect">
            <a:avLst/>
          </a:prstGeom>
        </p:spPr>
      </p:pic>
      <p:pic>
        <p:nvPicPr>
          <p:cNvPr id="167" name="Object 166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31333" y="7535238"/>
            <a:ext cx="2137469" cy="2440745"/>
          </a:xfrm>
          <a:prstGeom prst="rect">
            <a:avLst/>
          </a:prstGeom>
        </p:spPr>
      </p:pic>
      <p:pic>
        <p:nvPicPr>
          <p:cNvPr id="168" name="Object 167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9364647" y="7535238"/>
            <a:ext cx="2156516" cy="2440745"/>
          </a:xfrm>
          <a:prstGeom prst="rect">
            <a:avLst/>
          </a:prstGeom>
        </p:spPr>
      </p:pic>
      <p:pic>
        <p:nvPicPr>
          <p:cNvPr id="169" name="Object 168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2498889" y="3611727"/>
            <a:ext cx="3350110" cy="1268558"/>
          </a:xfrm>
          <a:prstGeom prst="rect">
            <a:avLst/>
          </a:prstGeom>
        </p:spPr>
      </p:pic>
      <p:pic>
        <p:nvPicPr>
          <p:cNvPr id="170" name="Object 169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341679" y="2018319"/>
            <a:ext cx="2195428" cy="557866"/>
          </a:xfrm>
          <a:prstGeom prst="rect">
            <a:avLst/>
          </a:prstGeom>
        </p:spPr>
      </p:pic>
      <p:pic>
        <p:nvPicPr>
          <p:cNvPr id="171" name="Object 170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3553377" y="573350"/>
            <a:ext cx="1574302" cy="782073"/>
          </a:xfrm>
          <a:prstGeom prst="rect">
            <a:avLst/>
          </a:prstGeom>
        </p:spPr>
      </p:pic>
      <p:pic>
        <p:nvPicPr>
          <p:cNvPr id="172" name="Object 171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2232951" y="548867"/>
            <a:ext cx="1626940" cy="801702"/>
          </a:xfrm>
          <a:prstGeom prst="rect">
            <a:avLst/>
          </a:prstGeom>
        </p:spPr>
      </p:pic>
      <p:pic>
        <p:nvPicPr>
          <p:cNvPr id="173" name="Object 172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623536" y="2166773"/>
            <a:ext cx="1913981" cy="1780600"/>
          </a:xfrm>
          <a:prstGeom prst="rect">
            <a:avLst/>
          </a:prstGeom>
        </p:spPr>
      </p:pic>
      <p:pic>
        <p:nvPicPr>
          <p:cNvPr id="174" name="Object 173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4805084" y="549569"/>
            <a:ext cx="1796797" cy="805797"/>
          </a:xfrm>
          <a:prstGeom prst="rect">
            <a:avLst/>
          </a:prstGeom>
        </p:spPr>
      </p:pic>
      <p:pic>
        <p:nvPicPr>
          <p:cNvPr id="175" name="Object 174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6080736" y="560858"/>
            <a:ext cx="1966825" cy="765730"/>
          </a:xfrm>
          <a:prstGeom prst="rect">
            <a:avLst/>
          </a:prstGeom>
        </p:spPr>
      </p:pic>
      <p:pic>
        <p:nvPicPr>
          <p:cNvPr id="176" name="Object 175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0475162" y="549569"/>
            <a:ext cx="1778482" cy="805797"/>
          </a:xfrm>
          <a:prstGeom prst="rect">
            <a:avLst/>
          </a:prstGeom>
        </p:spPr>
      </p:pic>
      <p:pic>
        <p:nvPicPr>
          <p:cNvPr id="177" name="Object 176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1741618" y="564939"/>
            <a:ext cx="1753816" cy="765730"/>
          </a:xfrm>
          <a:prstGeom prst="rect">
            <a:avLst/>
          </a:prstGeom>
        </p:spPr>
      </p:pic>
      <p:pic>
        <p:nvPicPr>
          <p:cNvPr id="178" name="Object 177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9247471" y="660858"/>
            <a:ext cx="1407425" cy="556378"/>
          </a:xfrm>
          <a:prstGeom prst="rect">
            <a:avLst/>
          </a:prstGeom>
        </p:spPr>
      </p:pic>
      <p:pic>
        <p:nvPicPr>
          <p:cNvPr id="179" name="Object 178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7524697" y="-10965"/>
            <a:ext cx="2971984" cy="523156"/>
          </a:xfrm>
          <a:prstGeom prst="rect">
            <a:avLst/>
          </a:prstGeom>
        </p:spPr>
      </p:pic>
      <p:grpSp>
        <p:nvGrpSpPr>
          <p:cNvPr id="1056" name="그룹 1056"/>
          <p:cNvGrpSpPr/>
          <p:nvPr/>
        </p:nvGrpSpPr>
        <p:grpSpPr>
          <a:xfrm>
            <a:off x="0" y="-208665"/>
            <a:ext cx="2036159" cy="2161610"/>
            <a:chOff x="0" y="-208665"/>
            <a:chExt cx="2036159" cy="2161610"/>
          </a:xfrm>
        </p:grpSpPr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0" y="-208665"/>
              <a:ext cx="2036159" cy="2161610"/>
            </a:xfrm>
            <a:prstGeom prst="rect">
              <a:avLst/>
            </a:prstGeom>
          </p:spPr>
        </p:pic>
      </p:grpSp>
      <p:pic>
        <p:nvPicPr>
          <p:cNvPr id="183" name="Object 182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169703" y="916310"/>
            <a:ext cx="1828355" cy="730374"/>
          </a:xfrm>
          <a:prstGeom prst="rect">
            <a:avLst/>
          </a:prstGeom>
        </p:spPr>
      </p:pic>
      <p:pic>
        <p:nvPicPr>
          <p:cNvPr id="184" name="Object 183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7781722" y="664939"/>
            <a:ext cx="1423016" cy="556378"/>
          </a:xfrm>
          <a:prstGeom prst="rect">
            <a:avLst/>
          </a:prstGeom>
        </p:spPr>
      </p:pic>
      <p:pic>
        <p:nvPicPr>
          <p:cNvPr id="185" name="Object 184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11343240" y="4361621"/>
            <a:ext cx="1712183" cy="588554"/>
          </a:xfrm>
          <a:prstGeom prst="rect">
            <a:avLst/>
          </a:prstGeom>
        </p:spPr>
      </p:pic>
      <p:pic>
        <p:nvPicPr>
          <p:cNvPr id="186" name="Object 185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2800402" y="6503811"/>
            <a:ext cx="1309184" cy="588555"/>
          </a:xfrm>
          <a:prstGeom prst="rect">
            <a:avLst/>
          </a:prstGeom>
        </p:spPr>
      </p:pic>
      <p:pic>
        <p:nvPicPr>
          <p:cNvPr id="187" name="Object 186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11343240" y="6518097"/>
            <a:ext cx="1712193" cy="588555"/>
          </a:xfrm>
          <a:prstGeom prst="rect">
            <a:avLst/>
          </a:prstGeom>
        </p:spPr>
      </p:pic>
      <p:pic>
        <p:nvPicPr>
          <p:cNvPr id="188" name="Object 187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2800402" y="8660278"/>
            <a:ext cx="2586536" cy="5885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2120" y="2574056"/>
            <a:ext cx="6724044" cy="563754"/>
            <a:chOff x="522120" y="2574056"/>
            <a:chExt cx="6724044" cy="5637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120" y="2574056"/>
              <a:ext cx="6724044" cy="563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067" y="5042625"/>
            <a:ext cx="7216916" cy="923967"/>
            <a:chOff x="592067" y="5042625"/>
            <a:chExt cx="7216916" cy="9239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067" y="5042625"/>
              <a:ext cx="7216916" cy="9239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09905" y="2337810"/>
            <a:ext cx="7510503" cy="1671196"/>
            <a:chOff x="10309905" y="2337810"/>
            <a:chExt cx="7510503" cy="16711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8478" y="2246383"/>
              <a:ext cx="3394162" cy="79570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28478" y="2802659"/>
              <a:ext cx="6890546" cy="14120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8955" y="4132050"/>
            <a:ext cx="3754658" cy="8142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26668" y="4668659"/>
            <a:ext cx="4527060" cy="8660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08955" y="5347888"/>
            <a:ext cx="3173553" cy="8142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49800" y="6590528"/>
            <a:ext cx="3227450" cy="8660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9834" y="4261348"/>
            <a:ext cx="7082967" cy="367695"/>
            <a:chOff x="619834" y="4261348"/>
            <a:chExt cx="7082967" cy="3676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834" y="4261348"/>
              <a:ext cx="7082967" cy="3676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3550" y="4289598"/>
            <a:ext cx="1627732" cy="4163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74987" y="8526562"/>
            <a:ext cx="749624" cy="780243"/>
            <a:chOff x="7774987" y="8526562"/>
            <a:chExt cx="749624" cy="7802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74987" y="8526562"/>
              <a:ext cx="749624" cy="7802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84816" y="8660157"/>
            <a:ext cx="1208615" cy="5692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7294" y="3672450"/>
            <a:ext cx="1710754" cy="581502"/>
            <a:chOff x="937294" y="3672450"/>
            <a:chExt cx="1710754" cy="5815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7294" y="3672450"/>
              <a:ext cx="1710754" cy="5815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2603" y="3439548"/>
            <a:ext cx="2461754" cy="394606"/>
            <a:chOff x="1742603" y="3439548"/>
            <a:chExt cx="2461754" cy="3946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42603" y="3439548"/>
              <a:ext cx="2461754" cy="39460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60409" y="3394688"/>
            <a:ext cx="2813365" cy="58557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19834" y="4679837"/>
            <a:ext cx="1355329" cy="367695"/>
            <a:chOff x="619834" y="4679837"/>
            <a:chExt cx="1355329" cy="3676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9834" y="4679837"/>
              <a:ext cx="1355329" cy="36769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3550" y="4708084"/>
            <a:ext cx="1162655" cy="41635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19834" y="5107850"/>
            <a:ext cx="1355329" cy="367695"/>
            <a:chOff x="619834" y="5107850"/>
            <a:chExt cx="1355329" cy="3676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9834" y="5107850"/>
              <a:ext cx="1355329" cy="36769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3550" y="5136093"/>
            <a:ext cx="1355322" cy="41635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18478" y="8451383"/>
            <a:ext cx="2340410" cy="79570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40097" y="9017402"/>
            <a:ext cx="6509992" cy="86602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44885" y="5107850"/>
            <a:ext cx="3257263" cy="367695"/>
            <a:chOff x="2044885" y="5107850"/>
            <a:chExt cx="3257263" cy="3676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44885" y="5107850"/>
              <a:ext cx="3257263" cy="36769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058598" y="5136093"/>
            <a:ext cx="2348332" cy="41635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440192" y="5104675"/>
            <a:ext cx="2283106" cy="367695"/>
            <a:chOff x="5440192" y="5104675"/>
            <a:chExt cx="2283106" cy="3676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40192" y="5104675"/>
              <a:ext cx="2283106" cy="36769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453903" y="5132922"/>
            <a:ext cx="1938932" cy="41635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9834" y="5535449"/>
            <a:ext cx="2566604" cy="367695"/>
            <a:chOff x="619834" y="5535449"/>
            <a:chExt cx="2566604" cy="3676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9834" y="5535449"/>
              <a:ext cx="2566604" cy="3676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9834" y="5978504"/>
            <a:ext cx="7082967" cy="1322074"/>
            <a:chOff x="619834" y="5978504"/>
            <a:chExt cx="7082967" cy="132207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9834" y="5978504"/>
              <a:ext cx="7082967" cy="13220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0250" y="7909895"/>
            <a:ext cx="7024317" cy="7143"/>
            <a:chOff x="640250" y="7909895"/>
            <a:chExt cx="7024317" cy="71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0250" y="7909895"/>
              <a:ext cx="7024317" cy="714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33550" y="5563693"/>
            <a:ext cx="1072113" cy="41635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33550" y="6384679"/>
            <a:ext cx="1304341" cy="41635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19834" y="8110021"/>
            <a:ext cx="677665" cy="367695"/>
            <a:chOff x="619834" y="8110021"/>
            <a:chExt cx="677665" cy="36769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9834" y="8110021"/>
              <a:ext cx="677665" cy="36769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24356" y="8108741"/>
            <a:ext cx="892694" cy="43311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78425" y="8110021"/>
            <a:ext cx="677665" cy="367695"/>
            <a:chOff x="1378425" y="8110021"/>
            <a:chExt cx="677665" cy="3676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78425" y="8110021"/>
              <a:ext cx="677665" cy="3676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31738" y="8526562"/>
            <a:ext cx="7082967" cy="794013"/>
            <a:chOff x="631738" y="8526562"/>
            <a:chExt cx="7082967" cy="79401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1738" y="8526562"/>
              <a:ext cx="7082967" cy="794013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82950" y="8108741"/>
            <a:ext cx="902217" cy="433113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29341" y="8763436"/>
            <a:ext cx="2344265" cy="41635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923812" y="6639541"/>
            <a:ext cx="2056604" cy="1391274"/>
            <a:chOff x="6923812" y="6639541"/>
            <a:chExt cx="2056604" cy="139127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923812" y="6639541"/>
              <a:ext cx="2056604" cy="1391274"/>
              <a:chOff x="6923812" y="6639541"/>
              <a:chExt cx="2056604" cy="139127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5832605" y="6030485"/>
                <a:ext cx="4113209" cy="2782548"/>
              </a:xfrm>
              <a:prstGeom prst="rect">
                <a:avLst/>
              </a:prstGeom>
            </p:spPr>
          </p:pic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6923812" y="6639541"/>
                <a:ext cx="2056604" cy="1391274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991903" y="7144689"/>
              <a:ext cx="2023579" cy="422274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7682216" y="7617086"/>
              <a:ext cx="620585" cy="246113"/>
              <a:chOff x="7682216" y="7617086"/>
              <a:chExt cx="620585" cy="246113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7682216" y="7617086"/>
                <a:ext cx="620585" cy="246113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438180" y="7562606"/>
              <a:ext cx="974265" cy="40840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308875" y="5998338"/>
            <a:ext cx="4314007" cy="2146037"/>
            <a:chOff x="10308875" y="5998338"/>
            <a:chExt cx="4314007" cy="214603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308875" y="5998338"/>
              <a:ext cx="4314007" cy="2146037"/>
              <a:chOff x="10308875" y="5998338"/>
              <a:chExt cx="4314007" cy="2146037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8198563" y="4972011"/>
                <a:ext cx="8628014" cy="4292074"/>
              </a:xfrm>
              <a:prstGeom prst="rect">
                <a:avLst/>
              </a:prstGeom>
            </p:spPr>
          </p:pic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0308875" y="5998338"/>
                <a:ext cx="4314007" cy="214603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1751094" y="7580400"/>
              <a:ext cx="713701" cy="288160"/>
              <a:chOff x="11751094" y="7580400"/>
              <a:chExt cx="713701" cy="28816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1400514" y="7442590"/>
                <a:ext cx="1427401" cy="576320"/>
              </a:xfrm>
              <a:prstGeom prst="rect">
                <a:avLst/>
              </a:prstGeom>
            </p:spPr>
          </p:pic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1751094" y="7580400"/>
                <a:ext cx="713701" cy="288160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520279" y="6366844"/>
              <a:ext cx="5590345" cy="900783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120723" y="7407825"/>
              <a:ext cx="1934461" cy="935080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2559684" y="7580400"/>
              <a:ext cx="780812" cy="288160"/>
              <a:chOff x="12559684" y="7580400"/>
              <a:chExt cx="780812" cy="28816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2175548" y="7442590"/>
                <a:ext cx="1561624" cy="576320"/>
              </a:xfrm>
              <a:prstGeom prst="rect">
                <a:avLst/>
              </a:prstGeom>
            </p:spPr>
          </p:pic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2559684" y="7580400"/>
                <a:ext cx="780812" cy="28816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0984721" y="6877785"/>
              <a:ext cx="1347748" cy="250991"/>
              <a:chOff x="10984721" y="6877785"/>
              <a:chExt cx="1347748" cy="250991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0316307" y="6757750"/>
                <a:ext cx="2695496" cy="501981"/>
              </a:xfrm>
              <a:prstGeom prst="rect">
                <a:avLst/>
              </a:prstGeom>
            </p:spPr>
          </p:pic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0984721" y="6877785"/>
                <a:ext cx="1347748" cy="250991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053967" y="7407827"/>
              <a:ext cx="1809185" cy="935080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201661" y="6674718"/>
              <a:ext cx="1360231" cy="931707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0984721" y="7208720"/>
              <a:ext cx="1347748" cy="250991"/>
              <a:chOff x="10984721" y="7208720"/>
              <a:chExt cx="1347748" cy="250991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0316307" y="7088685"/>
                <a:ext cx="2695496" cy="501981"/>
              </a:xfrm>
              <a:prstGeom prst="rect">
                <a:avLst/>
              </a:prstGeom>
            </p:spPr>
          </p:pic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0984721" y="7208720"/>
                <a:ext cx="1347748" cy="250991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3050366" y="6877785"/>
              <a:ext cx="1347748" cy="250991"/>
              <a:chOff x="13050366" y="6877785"/>
              <a:chExt cx="1347748" cy="250991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2381953" y="6757750"/>
                <a:ext cx="2695496" cy="501981"/>
              </a:xfrm>
              <a:prstGeom prst="rect">
                <a:avLst/>
              </a:prstGeom>
            </p:spPr>
          </p:pic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3050366" y="6877785"/>
                <a:ext cx="1347748" cy="250991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3050366" y="7208720"/>
              <a:ext cx="1347748" cy="250991"/>
              <a:chOff x="13050366" y="7208720"/>
              <a:chExt cx="1347748" cy="250991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12381953" y="7088685"/>
                <a:ext cx="2695496" cy="501981"/>
              </a:xfrm>
              <a:prstGeom prst="rect">
                <a:avLst/>
              </a:prstGeom>
            </p:spPr>
          </p:pic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13050366" y="7208720"/>
                <a:ext cx="1347748" cy="250991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148095" y="7055322"/>
              <a:ext cx="1262525" cy="768106"/>
            </a:xfrm>
            <a:prstGeom prst="rect">
              <a:avLst/>
            </a:prstGeom>
          </p:spPr>
        </p:pic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196014" y="6748961"/>
              <a:ext cx="1284772" cy="768106"/>
            </a:xfrm>
            <a:prstGeom prst="rect">
              <a:avLst/>
            </a:prstGeom>
          </p:spPr>
        </p:pic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783924" y="7055325"/>
              <a:ext cx="1903087" cy="76810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079958" y="7425838"/>
            <a:ext cx="771020" cy="311070"/>
            <a:chOff x="4079958" y="7425838"/>
            <a:chExt cx="771020" cy="311070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4101354" y="7425838"/>
              <a:ext cx="749624" cy="311070"/>
              <a:chOff x="4101354" y="7425838"/>
              <a:chExt cx="749624" cy="311070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4101354" y="7425838"/>
                <a:ext cx="749624" cy="311070"/>
              </a:xfrm>
              <a:prstGeom prst="rect">
                <a:avLst/>
              </a:prstGeom>
            </p:spPr>
          </p:pic>
        </p:grpSp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820705" y="7332057"/>
              <a:ext cx="1189568" cy="56922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417054" y="5729934"/>
            <a:ext cx="3881152" cy="394606"/>
            <a:chOff x="5417054" y="5729934"/>
            <a:chExt cx="3881152" cy="394606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417054" y="5729934"/>
              <a:ext cx="3881152" cy="394606"/>
            </a:xfrm>
            <a:prstGeom prst="rect">
              <a:avLst/>
            </a:prstGeom>
          </p:spPr>
        </p:pic>
      </p:grpSp>
      <p:pic>
        <p:nvPicPr>
          <p:cNvPr id="136" name="Object 135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5246960" y="5675548"/>
            <a:ext cx="4230622" cy="585575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4593598" y="7669052"/>
            <a:ext cx="1417099" cy="481686"/>
            <a:chOff x="4593598" y="7669052"/>
            <a:chExt cx="1417099" cy="481686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593598" y="7669052"/>
              <a:ext cx="1417099" cy="48168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327806" y="3846306"/>
            <a:ext cx="704147" cy="362748"/>
            <a:chOff x="5327806" y="3846306"/>
            <a:chExt cx="704147" cy="362748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327806" y="3846306"/>
              <a:ext cx="704147" cy="362748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5064777" y="3775868"/>
            <a:ext cx="1107015" cy="534072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6091728" y="3846306"/>
            <a:ext cx="704147" cy="362748"/>
            <a:chOff x="6091728" y="3846306"/>
            <a:chExt cx="704147" cy="362748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091728" y="3846306"/>
              <a:ext cx="704147" cy="362748"/>
            </a:xfrm>
            <a:prstGeom prst="rect">
              <a:avLst/>
            </a:prstGeom>
          </p:spPr>
        </p:pic>
      </p:grpSp>
      <p:pic>
        <p:nvPicPr>
          <p:cNvPr id="147" name="Object 146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5828696" y="3775868"/>
            <a:ext cx="1116539" cy="534072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6848110" y="3831478"/>
            <a:ext cx="704147" cy="362748"/>
            <a:chOff x="6848110" y="3831478"/>
            <a:chExt cx="704147" cy="362748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848110" y="3831478"/>
              <a:ext cx="704147" cy="36274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6017444" y="3173407"/>
            <a:ext cx="1710754" cy="581502"/>
            <a:chOff x="6017444" y="3173407"/>
            <a:chExt cx="1710754" cy="581502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017444" y="3173407"/>
              <a:ext cx="1710754" cy="581502"/>
            </a:xfrm>
            <a:prstGeom prst="rect">
              <a:avLst/>
            </a:prstGeom>
          </p:spPr>
        </p:pic>
      </p:grpSp>
      <p:pic>
        <p:nvPicPr>
          <p:cNvPr id="154" name="Object 153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6585083" y="3751512"/>
            <a:ext cx="1116539" cy="553120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5440426" y="7694697"/>
            <a:ext cx="2056604" cy="1391274"/>
            <a:chOff x="5440426" y="7694697"/>
            <a:chExt cx="2056604" cy="1391274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5440426" y="7694697"/>
              <a:ext cx="2056604" cy="1391274"/>
              <a:chOff x="5440426" y="7694697"/>
              <a:chExt cx="2056604" cy="1391274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4335139" y="7073403"/>
                <a:ext cx="4113209" cy="2782548"/>
              </a:xfrm>
              <a:prstGeom prst="rect">
                <a:avLst/>
              </a:prstGeom>
            </p:spPr>
          </p:pic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5440426" y="7694697"/>
                <a:ext cx="2056604" cy="1391274"/>
              </a:xfrm>
              <a:prstGeom prst="rect">
                <a:avLst/>
              </a:prstGeom>
            </p:spPr>
          </p:pic>
        </p:grpSp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371081" y="7853620"/>
              <a:ext cx="2425003" cy="1146003"/>
            </a:xfrm>
            <a:prstGeom prst="rect">
              <a:avLst/>
            </a:prstGeom>
          </p:spPr>
        </p:pic>
        <p:grpSp>
          <p:nvGrpSpPr>
            <p:cNvPr id="1041" name="그룹 1041"/>
            <p:cNvGrpSpPr/>
            <p:nvPr/>
          </p:nvGrpSpPr>
          <p:grpSpPr>
            <a:xfrm>
              <a:off x="6198829" y="8672243"/>
              <a:ext cx="620585" cy="246113"/>
              <a:chOff x="6198829" y="8672243"/>
              <a:chExt cx="620585" cy="246113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82" cstate="print"/>
              <a:stretch>
                <a:fillRect/>
              </a:stretch>
            </p:blipFill>
            <p:spPr>
              <a:xfrm>
                <a:off x="5872194" y="8564967"/>
                <a:ext cx="1241171" cy="492226"/>
              </a:xfrm>
              <a:prstGeom prst="rect">
                <a:avLst/>
              </a:prstGeom>
            </p:spPr>
          </p:pic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6198829" y="8672243"/>
                <a:ext cx="620585" cy="246113"/>
              </a:xfrm>
              <a:prstGeom prst="rect">
                <a:avLst/>
              </a:prstGeom>
            </p:spPr>
          </p:pic>
        </p:grpSp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844360" y="8507329"/>
              <a:ext cx="1416000" cy="850143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7241601" y="2337810"/>
            <a:ext cx="2056604" cy="1391274"/>
            <a:chOff x="7241601" y="2337810"/>
            <a:chExt cx="2056604" cy="1391274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7241601" y="2337810"/>
              <a:ext cx="2056604" cy="1391274"/>
              <a:chOff x="7241601" y="2337810"/>
              <a:chExt cx="2056604" cy="1391274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6150393" y="1728754"/>
                <a:ext cx="4113209" cy="2782548"/>
              </a:xfrm>
              <a:prstGeom prst="rect">
                <a:avLst/>
              </a:prstGeom>
            </p:spPr>
          </p:pic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86" cstate="print"/>
              <a:stretch>
                <a:fillRect/>
              </a:stretch>
            </p:blipFill>
            <p:spPr>
              <a:xfrm>
                <a:off x="7241601" y="2337810"/>
                <a:ext cx="2056604" cy="1391274"/>
              </a:xfrm>
              <a:prstGeom prst="rect">
                <a:avLst/>
              </a:prstGeom>
            </p:spPr>
          </p:pic>
        </p:grpSp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13172" y="2648911"/>
              <a:ext cx="1961360" cy="623770"/>
            </a:xfrm>
            <a:prstGeom prst="rect">
              <a:avLst/>
            </a:prstGeom>
          </p:spPr>
        </p:pic>
        <p:grpSp>
          <p:nvGrpSpPr>
            <p:cNvPr id="1044" name="그룹 1044"/>
            <p:cNvGrpSpPr/>
            <p:nvPr/>
          </p:nvGrpSpPr>
          <p:grpSpPr>
            <a:xfrm>
              <a:off x="8000004" y="3315355"/>
              <a:ext cx="620585" cy="246113"/>
              <a:chOff x="8000004" y="3315355"/>
              <a:chExt cx="620585" cy="246113"/>
            </a:xfrm>
          </p:grpSpPr>
          <p:pic>
            <p:nvPicPr>
              <p:cNvPr id="174" name="Object 173"/>
              <p:cNvPicPr>
                <a:picLocks noChangeAspect="1"/>
              </p:cNvPicPr>
              <p:nvPr/>
            </p:nvPicPr>
            <p:blipFill>
              <a:blip r:embed="rId88" cstate="print"/>
              <a:stretch>
                <a:fillRect/>
              </a:stretch>
            </p:blipFill>
            <p:spPr>
              <a:xfrm>
                <a:off x="8000004" y="3315355"/>
                <a:ext cx="620585" cy="246113"/>
              </a:xfrm>
              <a:prstGeom prst="rect">
                <a:avLst/>
              </a:prstGeom>
            </p:spPr>
          </p:pic>
        </p:grpSp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755969" y="3260875"/>
              <a:ext cx="974265" cy="408408"/>
            </a:xfrm>
            <a:prstGeom prst="rect">
              <a:avLst/>
            </a:prstGeom>
          </p:spPr>
        </p:pic>
      </p:grpSp>
      <p:pic>
        <p:nvPicPr>
          <p:cNvPr id="178" name="Object 177"/>
          <p:cNvPicPr>
            <a:picLocks noChangeAspect="1"/>
          </p:cNvPicPr>
          <p:nvPr/>
        </p:nvPicPr>
        <p:blipFill>
          <a:blip r:embed="rId90" cstate="print"/>
          <a:stretch>
            <a:fillRect/>
          </a:stretch>
        </p:blipFill>
        <p:spPr>
          <a:xfrm>
            <a:off x="11473517" y="1408270"/>
            <a:ext cx="4766950" cy="1180950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764073" y="922495"/>
            <a:ext cx="3944698" cy="724346"/>
            <a:chOff x="764073" y="922495"/>
            <a:chExt cx="3944698" cy="724346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07887" y="766309"/>
              <a:ext cx="2466791" cy="1349087"/>
            </a:xfrm>
            <a:prstGeom prst="rect">
              <a:avLst/>
            </a:prstGeom>
          </p:spPr>
        </p:pic>
        <p:grpSp>
          <p:nvGrpSpPr>
            <p:cNvPr id="1046" name="그룹 1046"/>
            <p:cNvGrpSpPr/>
            <p:nvPr/>
          </p:nvGrpSpPr>
          <p:grpSpPr>
            <a:xfrm>
              <a:off x="2648048" y="977732"/>
              <a:ext cx="2060724" cy="561369"/>
              <a:chOff x="2648048" y="977732"/>
              <a:chExt cx="2060724" cy="561369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2787861" y="977732"/>
                <a:ext cx="1806505" cy="561369"/>
                <a:chOff x="2787861" y="977732"/>
                <a:chExt cx="1806505" cy="561369"/>
              </a:xfrm>
            </p:grpSpPr>
            <p:pic>
              <p:nvPicPr>
                <p:cNvPr id="183" name="Object 182"/>
                <p:cNvPicPr>
                  <a:picLocks noChangeAspect="1"/>
                </p:cNvPicPr>
                <p:nvPr/>
              </p:nvPicPr>
              <p:blipFill>
                <a:blip r:embed="rId92" cstate="print"/>
                <a:stretch>
                  <a:fillRect/>
                </a:stretch>
              </p:blipFill>
              <p:spPr>
                <a:xfrm>
                  <a:off x="2787861" y="977732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93" cstate="print"/>
              <a:stretch>
                <a:fillRect/>
              </a:stretch>
            </p:blipFill>
            <p:spPr>
              <a:xfrm>
                <a:off x="2098104" y="846323"/>
                <a:ext cx="2889405" cy="9496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9933" y="1621043"/>
            <a:ext cx="10556598" cy="8401422"/>
            <a:chOff x="7369933" y="1621043"/>
            <a:chExt cx="10556598" cy="84014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9933" y="1621043"/>
              <a:ext cx="10556598" cy="8401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62517" y="3936921"/>
            <a:ext cx="4344378" cy="1115525"/>
            <a:chOff x="9562517" y="3936921"/>
            <a:chExt cx="4344378" cy="11155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3140" y="3451970"/>
              <a:ext cx="8688757" cy="223105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2517" y="3936921"/>
              <a:ext cx="4344378" cy="11155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782" y="3486247"/>
            <a:ext cx="6228474" cy="2076672"/>
            <a:chOff x="655782" y="3486247"/>
            <a:chExt cx="6228474" cy="20766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55782" y="3486247"/>
              <a:ext cx="6006028" cy="1897421"/>
              <a:chOff x="655782" y="3486247"/>
              <a:chExt cx="6006028" cy="189742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47232" y="2537537"/>
                <a:ext cx="12012057" cy="379484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5782" y="3486247"/>
                <a:ext cx="6006028" cy="189742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739" y="3641174"/>
              <a:ext cx="4040178" cy="74662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7413" y="4249528"/>
              <a:ext cx="2989151" cy="95527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68933" y="3677903"/>
              <a:ext cx="1676511" cy="1569491"/>
              <a:chOff x="768933" y="3677903"/>
              <a:chExt cx="1676511" cy="156949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8933" y="3677903"/>
                <a:ext cx="1676511" cy="156949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416" y="4185739"/>
              <a:ext cx="2446624" cy="74455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307551" y="5056121"/>
              <a:ext cx="1576705" cy="506798"/>
              <a:chOff x="5307551" y="5056121"/>
              <a:chExt cx="1576705" cy="50679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307551" y="5056121"/>
                <a:ext cx="1576705" cy="506798"/>
                <a:chOff x="5307551" y="5056121"/>
                <a:chExt cx="1576705" cy="50679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307551" y="5056121"/>
                  <a:ext cx="1576705" cy="506798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421071" y="5118526"/>
                <a:ext cx="1172716" cy="547440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6419691" y="5107739"/>
                <a:ext cx="398869" cy="403562"/>
                <a:chOff x="6419691" y="5107739"/>
                <a:chExt cx="398869" cy="403562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419691" y="5107739"/>
                  <a:ext cx="398869" cy="403562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513543" y="5210976"/>
                <a:ext cx="201781" cy="201781"/>
                <a:chOff x="6513543" y="5210976"/>
                <a:chExt cx="201781" cy="20178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513543" y="5210976"/>
                  <a:ext cx="201781" cy="20178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655782" y="5704760"/>
            <a:ext cx="6228474" cy="2076672"/>
            <a:chOff x="655782" y="5704760"/>
            <a:chExt cx="6228474" cy="207667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55782" y="5704760"/>
              <a:ext cx="6006028" cy="1897421"/>
              <a:chOff x="655782" y="5704760"/>
              <a:chExt cx="6006028" cy="189742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347232" y="4756050"/>
                <a:ext cx="12012057" cy="3794842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55782" y="5704760"/>
                <a:ext cx="6006028" cy="189742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67426" y="5881933"/>
              <a:ext cx="3959626" cy="59716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87409" y="6468042"/>
              <a:ext cx="2950456" cy="955275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768933" y="5896415"/>
              <a:ext cx="1676511" cy="1569491"/>
              <a:chOff x="768933" y="5896415"/>
              <a:chExt cx="1676511" cy="156949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8933" y="5896415"/>
                <a:ext cx="1676511" cy="156949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9416" y="6404252"/>
              <a:ext cx="2446624" cy="74455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5307551" y="7274634"/>
              <a:ext cx="1576705" cy="506798"/>
              <a:chOff x="5307551" y="7274634"/>
              <a:chExt cx="1576705" cy="50679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5307551" y="7274634"/>
                <a:ext cx="1576705" cy="506798"/>
                <a:chOff x="5307551" y="7274634"/>
                <a:chExt cx="1576705" cy="506798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307551" y="7274634"/>
                  <a:ext cx="1576705" cy="506798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421071" y="7337039"/>
                <a:ext cx="1172716" cy="547440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>
                <a:off x="6419691" y="7326252"/>
                <a:ext cx="398869" cy="403562"/>
                <a:chOff x="6419691" y="7326252"/>
                <a:chExt cx="398869" cy="403562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6419691" y="7326252"/>
                  <a:ext cx="398869" cy="403562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6513543" y="7429489"/>
                <a:ext cx="201781" cy="201781"/>
                <a:chOff x="6513543" y="7429489"/>
                <a:chExt cx="201781" cy="201781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6513543" y="7429489"/>
                  <a:ext cx="201781" cy="20178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8" name="그룹 1018"/>
          <p:cNvGrpSpPr/>
          <p:nvPr/>
        </p:nvGrpSpPr>
        <p:grpSpPr>
          <a:xfrm>
            <a:off x="655782" y="7901409"/>
            <a:ext cx="6228474" cy="2076672"/>
            <a:chOff x="655782" y="7901409"/>
            <a:chExt cx="6228474" cy="207667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55782" y="7901409"/>
              <a:ext cx="6006028" cy="1897421"/>
              <a:chOff x="655782" y="7901409"/>
              <a:chExt cx="6006028" cy="189742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-2347232" y="6952699"/>
                <a:ext cx="12012057" cy="3794842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55782" y="7901409"/>
                <a:ext cx="6006028" cy="1897421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60266" y="8084118"/>
              <a:ext cx="4004121" cy="718845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87409" y="8664691"/>
              <a:ext cx="2995456" cy="955275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768933" y="8093065"/>
              <a:ext cx="1676511" cy="1569491"/>
              <a:chOff x="768933" y="8093065"/>
              <a:chExt cx="1676511" cy="156949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68933" y="8093065"/>
                <a:ext cx="1676511" cy="1569491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9416" y="8600902"/>
              <a:ext cx="2446624" cy="744557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5307551" y="9471283"/>
              <a:ext cx="1576705" cy="506798"/>
              <a:chOff x="5307551" y="9471283"/>
              <a:chExt cx="1576705" cy="506798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5307551" y="9471283"/>
                <a:ext cx="1576705" cy="506798"/>
                <a:chOff x="5307551" y="9471283"/>
                <a:chExt cx="1576705" cy="506798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5307551" y="9471283"/>
                  <a:ext cx="1576705" cy="506798"/>
                </a:xfrm>
                <a:prstGeom prst="rect">
                  <a:avLst/>
                </a:prstGeom>
              </p:spPr>
            </p:pic>
          </p:grpSp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5421071" y="9533688"/>
                <a:ext cx="1172716" cy="547440"/>
              </a:xfrm>
              <a:prstGeom prst="rect">
                <a:avLst/>
              </a:prstGeom>
            </p:spPr>
          </p:pic>
          <p:grpSp>
            <p:nvGrpSpPr>
              <p:cNvPr id="1023" name="그룹 1023"/>
              <p:cNvGrpSpPr/>
              <p:nvPr/>
            </p:nvGrpSpPr>
            <p:grpSpPr>
              <a:xfrm>
                <a:off x="6419691" y="9522901"/>
                <a:ext cx="398869" cy="403562"/>
                <a:chOff x="6419691" y="9522901"/>
                <a:chExt cx="398869" cy="403562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6419691" y="9522901"/>
                  <a:ext cx="398869" cy="403562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6513543" y="9626138"/>
                <a:ext cx="201781" cy="201781"/>
                <a:chOff x="6513543" y="9626138"/>
                <a:chExt cx="201781" cy="201781"/>
              </a:xfrm>
            </p:grpSpPr>
            <p:pic>
              <p:nvPicPr>
                <p:cNvPr id="81" name="Object 80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6513543" y="9626138"/>
                  <a:ext cx="201781" cy="201781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568858" y="4205347"/>
            <a:ext cx="3161435" cy="56614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875794" y="8545673"/>
            <a:ext cx="3267063" cy="1054811"/>
            <a:chOff x="5875794" y="8545673"/>
            <a:chExt cx="3267063" cy="1054811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5875794" y="8847326"/>
              <a:ext cx="2215757" cy="753158"/>
              <a:chOff x="5875794" y="8847326"/>
              <a:chExt cx="2215757" cy="75315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875794" y="8847326"/>
                <a:ext cx="2215757" cy="75315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918825" y="8545673"/>
              <a:ext cx="2224032" cy="511091"/>
              <a:chOff x="6918825" y="8545673"/>
              <a:chExt cx="2224032" cy="511091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6918825" y="8545673"/>
                <a:ext cx="2224032" cy="511091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71936" y="8487566"/>
              <a:ext cx="2722315" cy="76950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07772" y="3050186"/>
            <a:ext cx="2608734" cy="886735"/>
            <a:chOff x="11507772" y="3050186"/>
            <a:chExt cx="2608734" cy="88673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507772" y="3050186"/>
              <a:ext cx="2608734" cy="88673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610438" y="2626003"/>
            <a:ext cx="3141943" cy="567179"/>
            <a:chOff x="12610438" y="2626003"/>
            <a:chExt cx="3141943" cy="56717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610438" y="2626003"/>
              <a:ext cx="3141943" cy="56717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46259" y="-62799"/>
            <a:ext cx="5353345" cy="5353345"/>
            <a:chOff x="1046259" y="-62799"/>
            <a:chExt cx="5353345" cy="535334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46259" y="-62799"/>
              <a:ext cx="5353345" cy="5353345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296996" y="2561520"/>
            <a:ext cx="3722976" cy="857576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868989" y="2281541"/>
            <a:ext cx="831340" cy="603674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607887" y="766309"/>
            <a:ext cx="2466791" cy="1349087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2787861" y="977732"/>
            <a:ext cx="2136030" cy="561369"/>
            <a:chOff x="2787861" y="977732"/>
            <a:chExt cx="2136030" cy="561369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787861" y="977732"/>
              <a:ext cx="2136030" cy="561369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2314932" y="896351"/>
            <a:ext cx="2974434" cy="8903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95619" y="3635631"/>
            <a:ext cx="7510503" cy="928156"/>
            <a:chOff x="10595619" y="3635631"/>
            <a:chExt cx="7510503" cy="9281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9842" y="3493958"/>
              <a:ext cx="2040024" cy="9503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8781" y="4093659"/>
              <a:ext cx="3762516" cy="7220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79842" y="4737194"/>
            <a:ext cx="1828386" cy="9503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17828" y="5346638"/>
            <a:ext cx="2724421" cy="7220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79842" y="5835315"/>
            <a:ext cx="2017215" cy="950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36649" y="3835347"/>
            <a:ext cx="1829960" cy="311986"/>
            <a:chOff x="4136649" y="3835347"/>
            <a:chExt cx="1829960" cy="311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6649" y="3835347"/>
              <a:ext cx="1829960" cy="3119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7810" y="4474431"/>
            <a:ext cx="1816951" cy="5713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25270" y="4881249"/>
            <a:ext cx="5909670" cy="35714"/>
            <a:chOff x="1925270" y="4881249"/>
            <a:chExt cx="5909670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5270" y="4881249"/>
              <a:ext cx="590967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4073" y="4871724"/>
            <a:ext cx="1338893" cy="35714"/>
            <a:chOff x="764073" y="4871724"/>
            <a:chExt cx="1338893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073" y="4871724"/>
              <a:ext cx="1338893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9762" y="5168254"/>
            <a:ext cx="1245068" cy="1391933"/>
            <a:chOff x="879762" y="5168254"/>
            <a:chExt cx="1245068" cy="13919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79762" y="5168254"/>
              <a:ext cx="1241009" cy="1161789"/>
              <a:chOff x="879762" y="5168254"/>
              <a:chExt cx="1241009" cy="116178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79762" y="5168254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79762" y="6301471"/>
              <a:ext cx="1241009" cy="258716"/>
              <a:chOff x="879762" y="6301471"/>
              <a:chExt cx="1241009" cy="25871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79762" y="6301471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070" y="5630226"/>
              <a:ext cx="1617198" cy="38954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1664" y="6272070"/>
              <a:ext cx="1761817" cy="3895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08723" y="5168254"/>
            <a:ext cx="1245068" cy="1391933"/>
            <a:chOff x="2308723" y="5168254"/>
            <a:chExt cx="1245068" cy="139193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308723" y="5168254"/>
              <a:ext cx="1241009" cy="1161789"/>
              <a:chOff x="2308723" y="5168254"/>
              <a:chExt cx="1241009" cy="11617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308723" y="5168254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308723" y="6301471"/>
              <a:ext cx="1241009" cy="258716"/>
              <a:chOff x="2308723" y="6301471"/>
              <a:chExt cx="1241009" cy="25871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308723" y="6301471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46031" y="5630226"/>
              <a:ext cx="1617198" cy="38954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20624" y="6272070"/>
              <a:ext cx="1761817" cy="3895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737684" y="5168254"/>
            <a:ext cx="1245068" cy="1391933"/>
            <a:chOff x="3737684" y="5168254"/>
            <a:chExt cx="1245068" cy="139193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737684" y="5168254"/>
              <a:ext cx="1241009" cy="1161789"/>
              <a:chOff x="3737684" y="5168254"/>
              <a:chExt cx="1241009" cy="116178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737684" y="5168254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737684" y="6301471"/>
              <a:ext cx="1241009" cy="258716"/>
              <a:chOff x="3737684" y="6301471"/>
              <a:chExt cx="1241009" cy="25871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737684" y="6301471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74991" y="5630226"/>
              <a:ext cx="1617198" cy="389541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49585" y="6272070"/>
              <a:ext cx="1761817" cy="3895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166644" y="5168254"/>
            <a:ext cx="1245068" cy="1391933"/>
            <a:chOff x="5166644" y="5168254"/>
            <a:chExt cx="1245068" cy="139193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166644" y="5168254"/>
              <a:ext cx="1241009" cy="1161789"/>
              <a:chOff x="5166644" y="5168254"/>
              <a:chExt cx="1241009" cy="116178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166644" y="5168254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166644" y="6301471"/>
              <a:ext cx="1241009" cy="258716"/>
              <a:chOff x="5166644" y="6301471"/>
              <a:chExt cx="1241009" cy="25871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166644" y="6301471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03952" y="5630226"/>
              <a:ext cx="1617198" cy="389541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78546" y="6272070"/>
              <a:ext cx="1761817" cy="38954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595605" y="5168254"/>
            <a:ext cx="1245068" cy="1391933"/>
            <a:chOff x="6595605" y="5168254"/>
            <a:chExt cx="1245068" cy="139193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595605" y="5168254"/>
              <a:ext cx="1241009" cy="1161789"/>
              <a:chOff x="6595605" y="5168254"/>
              <a:chExt cx="1241009" cy="116178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595605" y="5168254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595605" y="6301471"/>
              <a:ext cx="1241009" cy="258716"/>
              <a:chOff x="6595605" y="6301471"/>
              <a:chExt cx="1241009" cy="25871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595605" y="6301471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32913" y="5630226"/>
              <a:ext cx="1617198" cy="389541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07506" y="6272070"/>
              <a:ext cx="1761817" cy="389541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89277" y="6811279"/>
            <a:ext cx="1706389" cy="57138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925270" y="7218097"/>
            <a:ext cx="5884300" cy="35714"/>
            <a:chOff x="1925270" y="7218097"/>
            <a:chExt cx="5884300" cy="3571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25270" y="7218097"/>
              <a:ext cx="5884300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64073" y="7208573"/>
            <a:ext cx="1338893" cy="35714"/>
            <a:chOff x="764073" y="7208573"/>
            <a:chExt cx="1338893" cy="3571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4073" y="7208573"/>
              <a:ext cx="1338893" cy="357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79762" y="7505102"/>
            <a:ext cx="1245068" cy="1391933"/>
            <a:chOff x="879762" y="7505102"/>
            <a:chExt cx="1245068" cy="139193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79762" y="7505102"/>
              <a:ext cx="1241009" cy="1161789"/>
              <a:chOff x="879762" y="7505102"/>
              <a:chExt cx="1241009" cy="1161789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879762" y="7505102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879762" y="8638320"/>
              <a:ext cx="1241009" cy="258716"/>
              <a:chOff x="879762" y="8638320"/>
              <a:chExt cx="1241009" cy="258716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879762" y="8638320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17070" y="7967079"/>
              <a:ext cx="1617198" cy="389541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91664" y="8608918"/>
              <a:ext cx="1761817" cy="38954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308723" y="7505102"/>
            <a:ext cx="1245068" cy="1391933"/>
            <a:chOff x="2308723" y="7505102"/>
            <a:chExt cx="1245068" cy="1391933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2308723" y="7505102"/>
              <a:ext cx="1241009" cy="1161789"/>
              <a:chOff x="2308723" y="7505102"/>
              <a:chExt cx="1241009" cy="1161789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2308723" y="7505102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2308723" y="8638320"/>
              <a:ext cx="1241009" cy="258716"/>
              <a:chOff x="2308723" y="8638320"/>
              <a:chExt cx="1241009" cy="258716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2308723" y="8638320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46031" y="7967079"/>
              <a:ext cx="1617198" cy="389541"/>
            </a:xfrm>
            <a:prstGeom prst="rect">
              <a:avLst/>
            </a:prstGeom>
          </p:spPr>
        </p:pic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20624" y="8608918"/>
              <a:ext cx="1761817" cy="38954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737684" y="7505102"/>
            <a:ext cx="1245068" cy="1391933"/>
            <a:chOff x="3737684" y="7505102"/>
            <a:chExt cx="1245068" cy="1391933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3737684" y="7505102"/>
              <a:ext cx="1241009" cy="1161789"/>
              <a:chOff x="3737684" y="7505102"/>
              <a:chExt cx="1241009" cy="1161789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3737684" y="7505102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3737684" y="8638320"/>
              <a:ext cx="1241009" cy="258716"/>
              <a:chOff x="3737684" y="8638320"/>
              <a:chExt cx="1241009" cy="25871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3737684" y="8638320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74993" y="7967079"/>
              <a:ext cx="1617198" cy="389541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349585" y="8608918"/>
              <a:ext cx="1761817" cy="38954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166644" y="7505102"/>
            <a:ext cx="1245068" cy="1391933"/>
            <a:chOff x="5166644" y="7505102"/>
            <a:chExt cx="1245068" cy="1391933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5166644" y="7505102"/>
              <a:ext cx="1241009" cy="1161789"/>
              <a:chOff x="5166644" y="7505102"/>
              <a:chExt cx="1241009" cy="1161789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5166644" y="7505102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5166644" y="8638320"/>
              <a:ext cx="1241009" cy="258716"/>
              <a:chOff x="5166644" y="8638320"/>
              <a:chExt cx="1241009" cy="258716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5166644" y="8638320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03955" y="7967079"/>
              <a:ext cx="1617198" cy="389541"/>
            </a:xfrm>
            <a:prstGeom prst="rect">
              <a:avLst/>
            </a:prstGeom>
          </p:spPr>
        </p:pic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778546" y="8608918"/>
              <a:ext cx="1761817" cy="38954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6595605" y="7505102"/>
            <a:ext cx="1245069" cy="1391933"/>
            <a:chOff x="6595605" y="7505102"/>
            <a:chExt cx="1245069" cy="1391933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6595605" y="7505102"/>
              <a:ext cx="1241009" cy="1161789"/>
              <a:chOff x="6595605" y="7505102"/>
              <a:chExt cx="1241009" cy="1161789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6595605" y="7505102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6595605" y="8638320"/>
              <a:ext cx="1241009" cy="258716"/>
              <a:chOff x="6595605" y="8638320"/>
              <a:chExt cx="1241009" cy="258716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6595605" y="8638320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332917" y="7967079"/>
              <a:ext cx="1617198" cy="389541"/>
            </a:xfrm>
            <a:prstGeom prst="rect">
              <a:avLst/>
            </a:prstGeom>
          </p:spPr>
        </p:pic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07506" y="8608918"/>
              <a:ext cx="1761817" cy="389541"/>
            </a:xfrm>
            <a:prstGeom prst="rect">
              <a:avLst/>
            </a:prstGeom>
          </p:spPr>
        </p:pic>
      </p:grpSp>
      <p:pic>
        <p:nvPicPr>
          <p:cNvPr id="133" name="Object 132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412049" y="9165441"/>
            <a:ext cx="1896056" cy="591608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1947242" y="9600161"/>
            <a:ext cx="5888080" cy="35714"/>
            <a:chOff x="1947242" y="9600161"/>
            <a:chExt cx="5888080" cy="35714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947242" y="9600161"/>
              <a:ext cx="5888080" cy="35714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786046" y="9590637"/>
            <a:ext cx="1338893" cy="35714"/>
            <a:chOff x="786046" y="9590637"/>
            <a:chExt cx="1338893" cy="35714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86046" y="9590637"/>
              <a:ext cx="1338893" cy="35714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7952114" y="5468714"/>
            <a:ext cx="1546771" cy="2580149"/>
            <a:chOff x="7952114" y="5468714"/>
            <a:chExt cx="1546771" cy="258014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178729" y="4178640"/>
              <a:ext cx="3093541" cy="5160299"/>
            </a:xfrm>
            <a:prstGeom prst="rect">
              <a:avLst/>
            </a:prstGeom>
          </p:spPr>
        </p:pic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952114" y="5468714"/>
              <a:ext cx="1546771" cy="2580149"/>
            </a:xfrm>
            <a:prstGeom prst="rect">
              <a:avLst/>
            </a:prstGeom>
          </p:spPr>
        </p:pic>
      </p:grpSp>
      <p:pic>
        <p:nvPicPr>
          <p:cNvPr id="144" name="Object 14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3035706" y="4150034"/>
            <a:ext cx="1804030" cy="671192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4352245" y="4494854"/>
            <a:ext cx="906716" cy="335211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4273563" y="4196021"/>
            <a:ext cx="1361879" cy="509270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4805750" y="4337783"/>
            <a:ext cx="1247866" cy="650332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3575369" y="4492064"/>
            <a:ext cx="1157057" cy="447952"/>
          </a:xfrm>
          <a:prstGeom prst="rect">
            <a:avLst/>
          </a:prstGeom>
        </p:spPr>
      </p:pic>
      <p:pic>
        <p:nvPicPr>
          <p:cNvPr id="149" name="Object 148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5117379" y="4145625"/>
            <a:ext cx="1523607" cy="580645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0479842" y="2523470"/>
            <a:ext cx="2674958" cy="950320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10595619" y="8652890"/>
            <a:ext cx="7329547" cy="921391"/>
            <a:chOff x="10595619" y="8652890"/>
            <a:chExt cx="7329547" cy="921391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479842" y="8511217"/>
              <a:ext cx="3398120" cy="950320"/>
            </a:xfrm>
            <a:prstGeom prst="rect">
              <a:avLst/>
            </a:prstGeom>
          </p:spPr>
        </p:pic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716114" y="9126375"/>
              <a:ext cx="4539259" cy="682706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5896958" y="3157084"/>
            <a:ext cx="1995407" cy="678259"/>
            <a:chOff x="5896958" y="3157084"/>
            <a:chExt cx="1995407" cy="678259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896958" y="3157084"/>
              <a:ext cx="1995407" cy="678259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7338353" y="2953003"/>
            <a:ext cx="1387146" cy="394606"/>
            <a:chOff x="7338353" y="2953003"/>
            <a:chExt cx="1387146" cy="39460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338353" y="2953003"/>
              <a:ext cx="1387146" cy="394606"/>
            </a:xfrm>
            <a:prstGeom prst="rect">
              <a:avLst/>
            </a:prstGeom>
          </p:spPr>
        </p:pic>
      </p:grpSp>
      <p:pic>
        <p:nvPicPr>
          <p:cNvPr id="161" name="Object 160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7073621" y="2908144"/>
            <a:ext cx="1806918" cy="585575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6391891" y="4374486"/>
            <a:ext cx="1144457" cy="389012"/>
            <a:chOff x="6391891" y="4374486"/>
            <a:chExt cx="1144457" cy="389012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391891" y="4374486"/>
              <a:ext cx="1144457" cy="389012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7338353" y="4531880"/>
            <a:ext cx="1387146" cy="394606"/>
            <a:chOff x="7338353" y="4531880"/>
            <a:chExt cx="1387146" cy="394606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338353" y="4531880"/>
              <a:ext cx="1387146" cy="394606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7089687" y="4487021"/>
            <a:ext cx="1810099" cy="585575"/>
          </a:xfrm>
          <a:prstGeom prst="rect">
            <a:avLst/>
          </a:prstGeom>
        </p:spPr>
      </p:pic>
      <p:grpSp>
        <p:nvGrpSpPr>
          <p:cNvPr id="1047" name="그룹 1047"/>
          <p:cNvGrpSpPr/>
          <p:nvPr/>
        </p:nvGrpSpPr>
        <p:grpSpPr>
          <a:xfrm>
            <a:off x="779622" y="3873646"/>
            <a:ext cx="1995407" cy="678259"/>
            <a:chOff x="779622" y="3873646"/>
            <a:chExt cx="1995407" cy="678259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79622" y="3873646"/>
              <a:ext cx="1995407" cy="678259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2221017" y="3669565"/>
            <a:ext cx="1387146" cy="394606"/>
            <a:chOff x="2221017" y="3669565"/>
            <a:chExt cx="1387146" cy="394606"/>
          </a:xfrm>
        </p:grpSpPr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221017" y="3669565"/>
              <a:ext cx="1387146" cy="394606"/>
            </a:xfrm>
            <a:prstGeom prst="rect">
              <a:avLst/>
            </a:prstGeom>
          </p:spPr>
        </p:pic>
      </p:grpSp>
      <p:pic>
        <p:nvPicPr>
          <p:cNvPr id="175" name="Object 174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1907078" y="3624706"/>
            <a:ext cx="1894261" cy="585575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7859776" y="8326089"/>
            <a:ext cx="1085762" cy="531311"/>
            <a:chOff x="7859776" y="8326089"/>
            <a:chExt cx="1085762" cy="531311"/>
          </a:xfrm>
        </p:grpSpPr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 rot="-5400000">
              <a:off x="7859776" y="8326089"/>
              <a:ext cx="1085762" cy="531311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7796284" y="9080688"/>
            <a:ext cx="2046153" cy="394606"/>
            <a:chOff x="7796284" y="9080688"/>
            <a:chExt cx="2046153" cy="394606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796284" y="9080688"/>
              <a:ext cx="2046153" cy="394606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468077" y="2603763"/>
            <a:ext cx="6496042" cy="675455"/>
            <a:chOff x="468077" y="2603763"/>
            <a:chExt cx="6496042" cy="675455"/>
          </a:xfrm>
        </p:grpSpPr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68077" y="2603763"/>
              <a:ext cx="6496042" cy="675455"/>
            </a:xfrm>
            <a:prstGeom prst="rect">
              <a:avLst/>
            </a:prstGeom>
          </p:spPr>
        </p:pic>
      </p:grpSp>
      <p:pic>
        <p:nvPicPr>
          <p:cNvPr id="185" name="Object 184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7673611" y="9035830"/>
            <a:ext cx="2306680" cy="585575"/>
          </a:xfrm>
          <a:prstGeom prst="rect">
            <a:avLst/>
          </a:prstGeom>
        </p:spPr>
      </p:pic>
      <p:pic>
        <p:nvPicPr>
          <p:cNvPr id="186" name="Object 185"/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14047828" y="7113942"/>
            <a:ext cx="3862916" cy="996202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0175875" y="6576756"/>
            <a:ext cx="3702679" cy="1867221"/>
            <a:chOff x="10175875" y="6576756"/>
            <a:chExt cx="3702679" cy="1867221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10175875" y="6576756"/>
              <a:ext cx="3702679" cy="1867221"/>
              <a:chOff x="10175875" y="6576756"/>
              <a:chExt cx="3702679" cy="1867221"/>
            </a:xfrm>
          </p:grpSpPr>
          <p:grpSp>
            <p:nvGrpSpPr>
              <p:cNvPr id="1054" name="그룹 1054"/>
              <p:cNvGrpSpPr/>
              <p:nvPr/>
            </p:nvGrpSpPr>
            <p:grpSpPr>
              <a:xfrm>
                <a:off x="10175875" y="6576756"/>
                <a:ext cx="3702679" cy="1867221"/>
                <a:chOff x="10175875" y="6576756"/>
                <a:chExt cx="3702679" cy="1867221"/>
              </a:xfrm>
            </p:grpSpPr>
            <p:pic>
              <p:nvPicPr>
                <p:cNvPr id="190" name="Object 189"/>
                <p:cNvPicPr>
                  <a:picLocks noChangeAspect="1"/>
                </p:cNvPicPr>
                <p:nvPr/>
              </p:nvPicPr>
              <p:blipFill>
                <a:blip r:embed="rId85" cstate="print"/>
                <a:stretch>
                  <a:fillRect/>
                </a:stretch>
              </p:blipFill>
              <p:spPr>
                <a:xfrm>
                  <a:off x="8344849" y="5663458"/>
                  <a:ext cx="7405357" cy="3734442"/>
                </a:xfrm>
                <a:prstGeom prst="rect">
                  <a:avLst/>
                </a:prstGeom>
              </p:spPr>
            </p:pic>
            <p:pic>
              <p:nvPicPr>
                <p:cNvPr id="191" name="Object 190"/>
                <p:cNvPicPr>
                  <a:picLocks noChangeAspect="1"/>
                </p:cNvPicPr>
                <p:nvPr/>
              </p:nvPicPr>
              <p:blipFill>
                <a:blip r:embed="rId86" cstate="print"/>
                <a:stretch>
                  <a:fillRect/>
                </a:stretch>
              </p:blipFill>
              <p:spPr>
                <a:xfrm>
                  <a:off x="10175875" y="6576756"/>
                  <a:ext cx="3702679" cy="1867221"/>
                </a:xfrm>
                <a:prstGeom prst="rect">
                  <a:avLst/>
                </a:prstGeom>
              </p:spPr>
            </p:pic>
          </p:grpSp>
          <p:grpSp>
            <p:nvGrpSpPr>
              <p:cNvPr id="1055" name="그룹 1055"/>
              <p:cNvGrpSpPr/>
              <p:nvPr/>
            </p:nvGrpSpPr>
            <p:grpSpPr>
              <a:xfrm>
                <a:off x="10306639" y="6649233"/>
                <a:ext cx="246214" cy="246214"/>
                <a:chOff x="10306639" y="6649233"/>
                <a:chExt cx="246214" cy="246214"/>
              </a:xfrm>
            </p:grpSpPr>
            <p:pic>
              <p:nvPicPr>
                <p:cNvPr id="194" name="Object 193"/>
                <p:cNvPicPr>
                  <a:picLocks noChangeAspect="1"/>
                </p:cNvPicPr>
                <p:nvPr/>
              </p:nvPicPr>
              <p:blipFill>
                <a:blip r:embed="rId87" cstate="print"/>
                <a:stretch>
                  <a:fillRect/>
                </a:stretch>
              </p:blipFill>
              <p:spPr>
                <a:xfrm>
                  <a:off x="10306639" y="6649233"/>
                  <a:ext cx="246214" cy="246214"/>
                </a:xfrm>
                <a:prstGeom prst="rect">
                  <a:avLst/>
                </a:prstGeom>
              </p:spPr>
            </p:pic>
          </p:grpSp>
          <p:grpSp>
            <p:nvGrpSpPr>
              <p:cNvPr id="1056" name="그룹 1056"/>
              <p:cNvGrpSpPr/>
              <p:nvPr/>
            </p:nvGrpSpPr>
            <p:grpSpPr>
              <a:xfrm>
                <a:off x="13284189" y="6689740"/>
                <a:ext cx="144022" cy="191904"/>
                <a:chOff x="13284189" y="6689740"/>
                <a:chExt cx="144022" cy="191904"/>
              </a:xfrm>
            </p:grpSpPr>
            <p:pic>
              <p:nvPicPr>
                <p:cNvPr id="197" name="Object 196"/>
                <p:cNvPicPr>
                  <a:picLocks noChangeAspect="1"/>
                </p:cNvPicPr>
                <p:nvPr/>
              </p:nvPicPr>
              <p:blipFill>
                <a:blip r:embed="rId88" cstate="print"/>
                <a:stretch>
                  <a:fillRect/>
                </a:stretch>
              </p:blipFill>
              <p:spPr>
                <a:xfrm>
                  <a:off x="13284189" y="6689740"/>
                  <a:ext cx="144022" cy="191904"/>
                </a:xfrm>
                <a:prstGeom prst="rect">
                  <a:avLst/>
                </a:prstGeom>
              </p:spPr>
            </p:pic>
          </p:grpSp>
          <p:grpSp>
            <p:nvGrpSpPr>
              <p:cNvPr id="1057" name="그룹 1057"/>
              <p:cNvGrpSpPr/>
              <p:nvPr/>
            </p:nvGrpSpPr>
            <p:grpSpPr>
              <a:xfrm>
                <a:off x="13531797" y="6697913"/>
                <a:ext cx="175558" cy="175558"/>
                <a:chOff x="13531797" y="6697913"/>
                <a:chExt cx="175558" cy="175558"/>
              </a:xfrm>
            </p:grpSpPr>
            <p:pic>
              <p:nvPicPr>
                <p:cNvPr id="200" name="Object 199"/>
                <p:cNvPicPr>
                  <a:picLocks noChangeAspect="1"/>
                </p:cNvPicPr>
                <p:nvPr/>
              </p:nvPicPr>
              <p:blipFill>
                <a:blip r:embed="rId89" cstate="print"/>
                <a:stretch>
                  <a:fillRect/>
                </a:stretch>
              </p:blipFill>
              <p:spPr>
                <a:xfrm>
                  <a:off x="13531797" y="6697913"/>
                  <a:ext cx="175558" cy="175558"/>
                </a:xfrm>
                <a:prstGeom prst="rect">
                  <a:avLst/>
                </a:prstGeom>
              </p:spPr>
            </p:pic>
          </p:grpSp>
          <p:grpSp>
            <p:nvGrpSpPr>
              <p:cNvPr id="1058" name="그룹 1058"/>
              <p:cNvGrpSpPr/>
              <p:nvPr/>
            </p:nvGrpSpPr>
            <p:grpSpPr>
              <a:xfrm>
                <a:off x="10175875" y="6970933"/>
                <a:ext cx="3702679" cy="308839"/>
                <a:chOff x="10175875" y="6970933"/>
                <a:chExt cx="3702679" cy="308839"/>
              </a:xfrm>
            </p:grpSpPr>
            <p:pic>
              <p:nvPicPr>
                <p:cNvPr id="203" name="Object 202"/>
                <p:cNvPicPr>
                  <a:picLocks noChangeAspect="1"/>
                </p:cNvPicPr>
                <p:nvPr/>
              </p:nvPicPr>
              <p:blipFill>
                <a:blip r:embed="rId90" cstate="print"/>
                <a:stretch>
                  <a:fillRect/>
                </a:stretch>
              </p:blipFill>
              <p:spPr>
                <a:xfrm>
                  <a:off x="10175875" y="6970933"/>
                  <a:ext cx="3702679" cy="308839"/>
                </a:xfrm>
                <a:prstGeom prst="rect">
                  <a:avLst/>
                </a:prstGeom>
              </p:spPr>
            </p:pic>
          </p:grpSp>
          <p:grpSp>
            <p:nvGrpSpPr>
              <p:cNvPr id="1059" name="그룹 1059"/>
              <p:cNvGrpSpPr/>
              <p:nvPr/>
            </p:nvGrpSpPr>
            <p:grpSpPr>
              <a:xfrm>
                <a:off x="10326512" y="7028369"/>
                <a:ext cx="206469" cy="206469"/>
                <a:chOff x="10326512" y="7028369"/>
                <a:chExt cx="206469" cy="206469"/>
              </a:xfrm>
            </p:grpSpPr>
            <p:pic>
              <p:nvPicPr>
                <p:cNvPr id="206" name="Object 205"/>
                <p:cNvPicPr>
                  <a:picLocks noChangeAspect="1"/>
                </p:cNvPicPr>
                <p:nvPr/>
              </p:nvPicPr>
              <p:blipFill>
                <a:blip r:embed="rId91" cstate="print"/>
                <a:stretch>
                  <a:fillRect/>
                </a:stretch>
              </p:blipFill>
              <p:spPr>
                <a:xfrm>
                  <a:off x="10326512" y="7028369"/>
                  <a:ext cx="206469" cy="206469"/>
                </a:xfrm>
                <a:prstGeom prst="rect">
                  <a:avLst/>
                </a:prstGeom>
              </p:spPr>
            </p:pic>
          </p:grpSp>
          <p:grpSp>
            <p:nvGrpSpPr>
              <p:cNvPr id="1060" name="그룹 1060"/>
              <p:cNvGrpSpPr/>
              <p:nvPr/>
            </p:nvGrpSpPr>
            <p:grpSpPr>
              <a:xfrm>
                <a:off x="10326512" y="7309485"/>
                <a:ext cx="206469" cy="206469"/>
                <a:chOff x="10326512" y="7309485"/>
                <a:chExt cx="206469" cy="206469"/>
              </a:xfrm>
            </p:grpSpPr>
            <p:pic>
              <p:nvPicPr>
                <p:cNvPr id="209" name="Object 208"/>
                <p:cNvPicPr>
                  <a:picLocks noChangeAspect="1"/>
                </p:cNvPicPr>
                <p:nvPr/>
              </p:nvPicPr>
              <p:blipFill>
                <a:blip r:embed="rId92" cstate="print"/>
                <a:stretch>
                  <a:fillRect/>
                </a:stretch>
              </p:blipFill>
              <p:spPr>
                <a:xfrm>
                  <a:off x="10326512" y="7309485"/>
                  <a:ext cx="206469" cy="206469"/>
                </a:xfrm>
                <a:prstGeom prst="rect">
                  <a:avLst/>
                </a:prstGeom>
              </p:spPr>
            </p:pic>
          </p:grpSp>
          <p:grpSp>
            <p:nvGrpSpPr>
              <p:cNvPr id="1061" name="그룹 1061"/>
              <p:cNvGrpSpPr/>
              <p:nvPr/>
            </p:nvGrpSpPr>
            <p:grpSpPr>
              <a:xfrm>
                <a:off x="10326512" y="7590601"/>
                <a:ext cx="206469" cy="206469"/>
                <a:chOff x="10326512" y="7590601"/>
                <a:chExt cx="206469" cy="206469"/>
              </a:xfrm>
            </p:grpSpPr>
            <p:pic>
              <p:nvPicPr>
                <p:cNvPr id="212" name="Object 211"/>
                <p:cNvPicPr>
                  <a:picLocks noChangeAspect="1"/>
                </p:cNvPicPr>
                <p:nvPr/>
              </p:nvPicPr>
              <p:blipFill>
                <a:blip r:embed="rId93" cstate="print"/>
                <a:stretch>
                  <a:fillRect/>
                </a:stretch>
              </p:blipFill>
              <p:spPr>
                <a:xfrm>
                  <a:off x="10326512" y="7590601"/>
                  <a:ext cx="206469" cy="206469"/>
                </a:xfrm>
                <a:prstGeom prst="rect">
                  <a:avLst/>
                </a:prstGeom>
              </p:spPr>
            </p:pic>
          </p:grpSp>
          <p:grpSp>
            <p:nvGrpSpPr>
              <p:cNvPr id="1062" name="그룹 1062"/>
              <p:cNvGrpSpPr/>
              <p:nvPr/>
            </p:nvGrpSpPr>
            <p:grpSpPr>
              <a:xfrm>
                <a:off x="10326512" y="7871717"/>
                <a:ext cx="206469" cy="206469"/>
                <a:chOff x="10326512" y="7871717"/>
                <a:chExt cx="206469" cy="206469"/>
              </a:xfrm>
            </p:grpSpPr>
            <p:pic>
              <p:nvPicPr>
                <p:cNvPr id="215" name="Object 214"/>
                <p:cNvPicPr>
                  <a:picLocks noChangeAspect="1"/>
                </p:cNvPicPr>
                <p:nvPr/>
              </p:nvPicPr>
              <p:blipFill>
                <a:blip r:embed="rId94" cstate="print"/>
                <a:stretch>
                  <a:fillRect/>
                </a:stretch>
              </p:blipFill>
              <p:spPr>
                <a:xfrm>
                  <a:off x="10326512" y="7871717"/>
                  <a:ext cx="206469" cy="206469"/>
                </a:xfrm>
                <a:prstGeom prst="rect">
                  <a:avLst/>
                </a:prstGeom>
              </p:spPr>
            </p:pic>
          </p:grpSp>
          <p:grpSp>
            <p:nvGrpSpPr>
              <p:cNvPr id="1063" name="그룹 1063"/>
              <p:cNvGrpSpPr/>
              <p:nvPr/>
            </p:nvGrpSpPr>
            <p:grpSpPr>
              <a:xfrm>
                <a:off x="10326512" y="8152833"/>
                <a:ext cx="206469" cy="206469"/>
                <a:chOff x="10326512" y="8152833"/>
                <a:chExt cx="206469" cy="206469"/>
              </a:xfrm>
            </p:grpSpPr>
            <p:pic>
              <p:nvPicPr>
                <p:cNvPr id="218" name="Object 217"/>
                <p:cNvPicPr>
                  <a:picLocks noChangeAspect="1"/>
                </p:cNvPicPr>
                <p:nvPr/>
              </p:nvPicPr>
              <p:blipFill>
                <a:blip r:embed="rId95" cstate="print"/>
                <a:stretch>
                  <a:fillRect/>
                </a:stretch>
              </p:blipFill>
              <p:spPr>
                <a:xfrm>
                  <a:off x="10326512" y="8152833"/>
                  <a:ext cx="206469" cy="206469"/>
                </a:xfrm>
                <a:prstGeom prst="rect">
                  <a:avLst/>
                </a:prstGeom>
              </p:spPr>
            </p:pic>
          </p:grpSp>
          <p:pic>
            <p:nvPicPr>
              <p:cNvPr id="220" name="Object 219"/>
              <p:cNvPicPr>
                <a:picLocks noChangeAspect="1"/>
              </p:cNvPicPr>
              <p:nvPr/>
            </p:nvPicPr>
            <p:blipFill>
              <a:blip r:embed="rId96" cstate="print"/>
              <a:stretch>
                <a:fillRect/>
              </a:stretch>
            </p:blipFill>
            <p:spPr>
              <a:xfrm>
                <a:off x="10597012" y="6989831"/>
                <a:ext cx="789905" cy="369905"/>
              </a:xfrm>
              <a:prstGeom prst="rect">
                <a:avLst/>
              </a:prstGeom>
            </p:spPr>
          </p:pic>
          <p:pic>
            <p:nvPicPr>
              <p:cNvPr id="221" name="Object 220"/>
              <p:cNvPicPr>
                <a:picLocks noChangeAspect="1"/>
              </p:cNvPicPr>
              <p:nvPr/>
            </p:nvPicPr>
            <p:blipFill>
              <a:blip r:embed="rId97" cstate="print"/>
              <a:stretch>
                <a:fillRect/>
              </a:stretch>
            </p:blipFill>
            <p:spPr>
              <a:xfrm>
                <a:off x="10606536" y="7284709"/>
                <a:ext cx="522314" cy="356152"/>
              </a:xfrm>
              <a:prstGeom prst="rect">
                <a:avLst/>
              </a:prstGeom>
            </p:spPr>
          </p:pic>
          <p:pic>
            <p:nvPicPr>
              <p:cNvPr id="222" name="Object 221"/>
              <p:cNvPicPr>
                <a:picLocks noChangeAspect="1"/>
              </p:cNvPicPr>
              <p:nvPr/>
            </p:nvPicPr>
            <p:blipFill>
              <a:blip r:embed="rId98" cstate="print"/>
              <a:stretch>
                <a:fillRect/>
              </a:stretch>
            </p:blipFill>
            <p:spPr>
              <a:xfrm>
                <a:off x="10606536" y="7565826"/>
                <a:ext cx="641276" cy="356152"/>
              </a:xfrm>
              <a:prstGeom prst="rect">
                <a:avLst/>
              </a:prstGeom>
            </p:spPr>
          </p:pic>
          <p:pic>
            <p:nvPicPr>
              <p:cNvPr id="223" name="Object 222"/>
              <p:cNvPicPr>
                <a:picLocks noChangeAspect="1"/>
              </p:cNvPicPr>
              <p:nvPr/>
            </p:nvPicPr>
            <p:blipFill>
              <a:blip r:embed="rId99" cstate="print"/>
              <a:stretch>
                <a:fillRect/>
              </a:stretch>
            </p:blipFill>
            <p:spPr>
              <a:xfrm>
                <a:off x="10597012" y="7817809"/>
                <a:ext cx="407971" cy="385905"/>
              </a:xfrm>
              <a:prstGeom prst="rect">
                <a:avLst/>
              </a:prstGeom>
            </p:spPr>
          </p:pic>
          <p:pic>
            <p:nvPicPr>
              <p:cNvPr id="224" name="Object 223"/>
              <p:cNvPicPr>
                <a:picLocks noChangeAspect="1"/>
              </p:cNvPicPr>
              <p:nvPr/>
            </p:nvPicPr>
            <p:blipFill>
              <a:blip r:embed="rId100" cstate="print"/>
              <a:stretch>
                <a:fillRect/>
              </a:stretch>
            </p:blipFill>
            <p:spPr>
              <a:xfrm>
                <a:off x="10597012" y="8098926"/>
                <a:ext cx="517438" cy="385905"/>
              </a:xfrm>
              <a:prstGeom prst="rect">
                <a:avLst/>
              </a:prstGeom>
            </p:spPr>
          </p:pic>
          <p:pic>
            <p:nvPicPr>
              <p:cNvPr id="225" name="Object 224"/>
              <p:cNvPicPr>
                <a:picLocks noChangeAspect="1"/>
              </p:cNvPicPr>
              <p:nvPr/>
            </p:nvPicPr>
            <p:blipFill>
              <a:blip r:embed="rId101" cstate="print"/>
              <a:stretch>
                <a:fillRect/>
              </a:stretch>
            </p:blipFill>
            <p:spPr>
              <a:xfrm>
                <a:off x="10591583" y="6614559"/>
                <a:ext cx="483872" cy="427377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13523287" y="7013050"/>
              <a:ext cx="208692" cy="208692"/>
              <a:chOff x="13523287" y="7013050"/>
              <a:chExt cx="208692" cy="208692"/>
            </a:xfrm>
          </p:grpSpPr>
          <p:pic>
            <p:nvPicPr>
              <p:cNvPr id="228" name="Object 227"/>
              <p:cNvPicPr>
                <a:picLocks noChangeAspect="1"/>
              </p:cNvPicPr>
              <p:nvPr/>
            </p:nvPicPr>
            <p:blipFill>
              <a:blip r:embed="rId102" cstate="print"/>
              <a:stretch>
                <a:fillRect/>
              </a:stretch>
            </p:blipFill>
            <p:spPr>
              <a:xfrm>
                <a:off x="13523287" y="7013050"/>
                <a:ext cx="208692" cy="208692"/>
              </a:xfrm>
              <a:prstGeom prst="rect">
                <a:avLst/>
              </a:prstGeom>
            </p:spPr>
          </p:pic>
        </p:grpSp>
      </p:grpSp>
      <p:grpSp>
        <p:nvGrpSpPr>
          <p:cNvPr id="1065" name="그룹 1065"/>
          <p:cNvGrpSpPr/>
          <p:nvPr/>
        </p:nvGrpSpPr>
        <p:grpSpPr>
          <a:xfrm>
            <a:off x="764073" y="922495"/>
            <a:ext cx="3944698" cy="724346"/>
            <a:chOff x="764073" y="922495"/>
            <a:chExt cx="3944698" cy="724346"/>
          </a:xfrm>
        </p:grpSpPr>
        <p:pic>
          <p:nvPicPr>
            <p:cNvPr id="232" name="Object 231"/>
            <p:cNvPicPr>
              <a:picLocks noChangeAspect="1"/>
            </p:cNvPicPr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07887" y="766309"/>
              <a:ext cx="2466791" cy="1349087"/>
            </a:xfrm>
            <a:prstGeom prst="rect">
              <a:avLst/>
            </a:prstGeom>
          </p:spPr>
        </p:pic>
        <p:grpSp>
          <p:nvGrpSpPr>
            <p:cNvPr id="1066" name="그룹 1066"/>
            <p:cNvGrpSpPr/>
            <p:nvPr/>
          </p:nvGrpSpPr>
          <p:grpSpPr>
            <a:xfrm>
              <a:off x="2648048" y="977732"/>
              <a:ext cx="2060724" cy="561369"/>
              <a:chOff x="2648048" y="977732"/>
              <a:chExt cx="2060724" cy="561369"/>
            </a:xfrm>
          </p:grpSpPr>
          <p:grpSp>
            <p:nvGrpSpPr>
              <p:cNvPr id="1067" name="그룹 1067"/>
              <p:cNvGrpSpPr/>
              <p:nvPr/>
            </p:nvGrpSpPr>
            <p:grpSpPr>
              <a:xfrm>
                <a:off x="2787861" y="977732"/>
                <a:ext cx="1806505" cy="561369"/>
                <a:chOff x="2787861" y="977732"/>
                <a:chExt cx="1806505" cy="561369"/>
              </a:xfrm>
            </p:grpSpPr>
            <p:pic>
              <p:nvPicPr>
                <p:cNvPr id="235" name="Object 234"/>
                <p:cNvPicPr>
                  <a:picLocks noChangeAspect="1"/>
                </p:cNvPicPr>
                <p:nvPr/>
              </p:nvPicPr>
              <p:blipFill>
                <a:blip r:embed="rId104" cstate="print"/>
                <a:stretch>
                  <a:fillRect/>
                </a:stretch>
              </p:blipFill>
              <p:spPr>
                <a:xfrm>
                  <a:off x="2787861" y="977732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36"/>
              <p:cNvPicPr>
                <a:picLocks noChangeAspect="1"/>
              </p:cNvPicPr>
              <p:nvPr/>
            </p:nvPicPr>
            <p:blipFill>
              <a:blip r:embed="rId105" cstate="print"/>
              <a:stretch>
                <a:fillRect/>
              </a:stretch>
            </p:blipFill>
            <p:spPr>
              <a:xfrm>
                <a:off x="1807570" y="846323"/>
                <a:ext cx="3179643" cy="949614"/>
              </a:xfrm>
              <a:prstGeom prst="rect">
                <a:avLst/>
              </a:prstGeom>
            </p:spPr>
          </p:pic>
        </p:grpSp>
      </p:grpSp>
      <p:pic>
        <p:nvPicPr>
          <p:cNvPr id="240" name="Object 239"/>
          <p:cNvPicPr>
            <a:picLocks noChangeAspect="1"/>
          </p:cNvPicPr>
          <p:nvPr/>
        </p:nvPicPr>
        <p:blipFill>
          <a:blip r:embed="rId106" cstate="print"/>
          <a:stretch>
            <a:fillRect/>
          </a:stretch>
        </p:blipFill>
        <p:spPr>
          <a:xfrm>
            <a:off x="10981994" y="1499394"/>
            <a:ext cx="5413111" cy="11917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077" y="2603763"/>
            <a:ext cx="7706875" cy="801357"/>
            <a:chOff x="468077" y="2603763"/>
            <a:chExt cx="7706875" cy="8013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077" y="2603763"/>
              <a:ext cx="7706875" cy="801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5619" y="5313471"/>
            <a:ext cx="7510503" cy="934131"/>
            <a:chOff x="10595619" y="5313471"/>
            <a:chExt cx="7510503" cy="9341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9841" y="5171798"/>
              <a:ext cx="2503653" cy="95144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8781" y="5771499"/>
              <a:ext cx="6876982" cy="72804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79841" y="6984813"/>
            <a:ext cx="3502206" cy="9514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17828" y="7594257"/>
            <a:ext cx="6150001" cy="7280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95618" y="3623750"/>
            <a:ext cx="7510503" cy="934131"/>
            <a:chOff x="10595618" y="3623750"/>
            <a:chExt cx="7510503" cy="9341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9841" y="3482077"/>
              <a:ext cx="2372101" cy="95144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98780" y="4081779"/>
              <a:ext cx="2482068" cy="72804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13165" y="4656050"/>
            <a:ext cx="2024856" cy="5916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49079" y="5081249"/>
            <a:ext cx="5909670" cy="35714"/>
            <a:chOff x="3649079" y="5081249"/>
            <a:chExt cx="5909670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49079" y="5081249"/>
              <a:ext cx="5909670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87883" y="5081248"/>
            <a:ext cx="1338893" cy="35714"/>
            <a:chOff x="2487883" y="5081248"/>
            <a:chExt cx="1338893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7883" y="5081248"/>
              <a:ext cx="133889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48048" y="5401055"/>
            <a:ext cx="6650158" cy="930375"/>
            <a:chOff x="2648048" y="5401055"/>
            <a:chExt cx="6650158" cy="9303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677031" y="5021748"/>
              <a:ext cx="13300316" cy="186074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48048" y="5401055"/>
              <a:ext cx="6650158" cy="930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48048" y="6396023"/>
            <a:ext cx="6650158" cy="930375"/>
            <a:chOff x="2648048" y="6396023"/>
            <a:chExt cx="6650158" cy="9303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677031" y="6016716"/>
              <a:ext cx="13300316" cy="186074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48048" y="6396023"/>
              <a:ext cx="6650158" cy="93037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13869" y="5488774"/>
            <a:ext cx="2619980" cy="4456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31094" y="5849208"/>
            <a:ext cx="3844425" cy="46075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13869" y="6483736"/>
            <a:ext cx="3313999" cy="44568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31094" y="6844180"/>
            <a:ext cx="3673529" cy="4607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648048" y="8453178"/>
            <a:ext cx="6734338" cy="1142812"/>
            <a:chOff x="2648048" y="8453178"/>
            <a:chExt cx="6734338" cy="114281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648048" y="8453178"/>
              <a:ext cx="6734338" cy="942152"/>
              <a:chOff x="2648048" y="8453178"/>
              <a:chExt cx="6734338" cy="94215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719121" y="8069070"/>
                <a:ext cx="13468676" cy="1884303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648048" y="8453178"/>
                <a:ext cx="6734338" cy="94215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62930" y="8542006"/>
              <a:ext cx="2565415" cy="451330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80372" y="8907010"/>
              <a:ext cx="3893093" cy="79363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143403" y="7754069"/>
            <a:ext cx="1895627" cy="5916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678453" y="8179263"/>
            <a:ext cx="5909670" cy="35714"/>
            <a:chOff x="3678453" y="8179263"/>
            <a:chExt cx="5909670" cy="3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8453" y="8179263"/>
              <a:ext cx="5909670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17257" y="8179263"/>
            <a:ext cx="1338893" cy="35714"/>
            <a:chOff x="2517257" y="8179263"/>
            <a:chExt cx="1338893" cy="357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17257" y="8179263"/>
              <a:ext cx="1338893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07549" y="6466871"/>
            <a:ext cx="784544" cy="784544"/>
            <a:chOff x="2807549" y="6466871"/>
            <a:chExt cx="784544" cy="78454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07549" y="6466871"/>
              <a:ext cx="784544" cy="78454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801814" y="5467108"/>
            <a:ext cx="780952" cy="780952"/>
            <a:chOff x="2801814" y="5467108"/>
            <a:chExt cx="780952" cy="78095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01814" y="5467108"/>
              <a:ext cx="780952" cy="7809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479090" y="7491243"/>
            <a:ext cx="819116" cy="384097"/>
            <a:chOff x="8479090" y="7491243"/>
            <a:chExt cx="819116" cy="38409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79090" y="7491243"/>
              <a:ext cx="819116" cy="38409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8848" y="4729050"/>
            <a:ext cx="1797660" cy="4845231"/>
            <a:chOff x="538848" y="4729050"/>
            <a:chExt cx="1797660" cy="484523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333994" y="2315894"/>
              <a:ext cx="3595320" cy="9690461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8848" y="4729050"/>
              <a:ext cx="1797660" cy="4845231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444146" y="3930146"/>
            <a:ext cx="1813932" cy="63058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52547" y="5560734"/>
            <a:ext cx="672850" cy="338400"/>
            <a:chOff x="752547" y="5560734"/>
            <a:chExt cx="672850" cy="33840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6093" y="5399901"/>
              <a:ext cx="1345699" cy="676799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2547" y="5560734"/>
              <a:ext cx="672850" cy="33840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25606" y="5538605"/>
            <a:ext cx="627803" cy="43775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73295" y="5138574"/>
            <a:ext cx="1318856" cy="48395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73233" y="5560734"/>
            <a:ext cx="672850" cy="338400"/>
            <a:chOff x="1473233" y="5560734"/>
            <a:chExt cx="672850" cy="33840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46778" y="5399901"/>
              <a:ext cx="1345699" cy="676799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73233" y="5560734"/>
              <a:ext cx="672850" cy="338400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55813" y="5538604"/>
            <a:ext cx="599232" cy="43775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17200" y="6214526"/>
            <a:ext cx="934666" cy="48395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65246" y="6654905"/>
            <a:ext cx="672850" cy="338400"/>
            <a:chOff x="765246" y="6654905"/>
            <a:chExt cx="672850" cy="33840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38791" y="6494071"/>
              <a:ext cx="1345699" cy="676799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65246" y="6654905"/>
              <a:ext cx="672850" cy="338400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79286" y="6623252"/>
            <a:ext cx="667994" cy="45680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85931" y="6654905"/>
            <a:ext cx="672850" cy="338400"/>
            <a:chOff x="1485931" y="6654905"/>
            <a:chExt cx="672850" cy="33840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59477" y="6494071"/>
              <a:ext cx="1345699" cy="676799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85931" y="6654905"/>
              <a:ext cx="672850" cy="338400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490442" y="6632775"/>
            <a:ext cx="706089" cy="43775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65246" y="7042057"/>
            <a:ext cx="672850" cy="338400"/>
            <a:chOff x="765246" y="7042057"/>
            <a:chExt cx="672850" cy="338400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8791" y="6881224"/>
              <a:ext cx="1345699" cy="676799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65246" y="7042057"/>
              <a:ext cx="672850" cy="338400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779286" y="7019928"/>
            <a:ext cx="658470" cy="43775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85931" y="7042057"/>
            <a:ext cx="672850" cy="338400"/>
            <a:chOff x="1485931" y="7042057"/>
            <a:chExt cx="672850" cy="338400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59477" y="6881224"/>
              <a:ext cx="1345699" cy="676799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85931" y="7042057"/>
              <a:ext cx="672850" cy="338400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499966" y="7019928"/>
            <a:ext cx="667994" cy="437756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624524" y="7785346"/>
            <a:ext cx="800837" cy="48395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23810" y="8135772"/>
            <a:ext cx="1384178" cy="384863"/>
            <a:chOff x="723810" y="8135772"/>
            <a:chExt cx="1384178" cy="384863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3810" y="8135772"/>
              <a:ext cx="1384178" cy="38486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94150" y="8220693"/>
            <a:ext cx="206479" cy="206479"/>
            <a:chOff x="794150" y="8220693"/>
            <a:chExt cx="206479" cy="206479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94150" y="8220693"/>
              <a:ext cx="206479" cy="206479"/>
            </a:xfrm>
            <a:prstGeom prst="rect">
              <a:avLst/>
            </a:prstGeom>
          </p:spPr>
        </p:pic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090442" y="8183307"/>
            <a:ext cx="971803" cy="378726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631931" y="8660374"/>
            <a:ext cx="953456" cy="48395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79892" y="9100750"/>
            <a:ext cx="672850" cy="338400"/>
            <a:chOff x="779892" y="9100750"/>
            <a:chExt cx="672850" cy="338400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53437" y="8939916"/>
              <a:ext cx="1345699" cy="676799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79892" y="9100750"/>
              <a:ext cx="672850" cy="338400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842132" y="9069099"/>
            <a:ext cx="619594" cy="456803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500577" y="9100750"/>
            <a:ext cx="672850" cy="338400"/>
            <a:chOff x="1500577" y="9100750"/>
            <a:chExt cx="672850" cy="338400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74123" y="8939916"/>
              <a:ext cx="1345699" cy="676799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500577" y="9100750"/>
              <a:ext cx="672850" cy="338400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562813" y="9078623"/>
            <a:ext cx="619594" cy="43775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131320" y="3839015"/>
            <a:ext cx="1212692" cy="412206"/>
            <a:chOff x="4131320" y="3839015"/>
            <a:chExt cx="1212692" cy="412206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131320" y="3839015"/>
              <a:ext cx="1212692" cy="41220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801447" y="3769800"/>
            <a:ext cx="1802460" cy="394606"/>
            <a:chOff x="4801447" y="3769800"/>
            <a:chExt cx="1802460" cy="394606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801447" y="3769800"/>
              <a:ext cx="1802460" cy="394606"/>
            </a:xfrm>
            <a:prstGeom prst="rect">
              <a:avLst/>
            </a:prstGeom>
          </p:spPr>
        </p:pic>
      </p:grpSp>
      <p:pic>
        <p:nvPicPr>
          <p:cNvPr id="127" name="Object 126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4474744" y="3738944"/>
            <a:ext cx="2336518" cy="555708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837971" y="4678056"/>
            <a:ext cx="1212692" cy="412206"/>
            <a:chOff x="837971" y="4678056"/>
            <a:chExt cx="1212692" cy="412206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37971" y="4678056"/>
              <a:ext cx="1212692" cy="41220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70003" y="4446937"/>
            <a:ext cx="1509794" cy="394606"/>
            <a:chOff x="1270003" y="4446937"/>
            <a:chExt cx="1509794" cy="394606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70003" y="4446937"/>
              <a:ext cx="1509794" cy="394606"/>
            </a:xfrm>
            <a:prstGeom prst="rect">
              <a:avLst/>
            </a:prstGeom>
          </p:spPr>
        </p:pic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1132811" y="4416087"/>
            <a:ext cx="1835289" cy="555708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4205760" y="7436887"/>
            <a:ext cx="1575045" cy="500224"/>
            <a:chOff x="4205760" y="7436887"/>
            <a:chExt cx="1575045" cy="500224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 rot="-10800000">
              <a:off x="4205760" y="7436887"/>
              <a:ext cx="1575045" cy="50022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943711" y="7678238"/>
            <a:ext cx="1968221" cy="394606"/>
            <a:chOff x="4943711" y="7678238"/>
            <a:chExt cx="1968221" cy="394606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943711" y="7678238"/>
              <a:ext cx="1968221" cy="394606"/>
            </a:xfrm>
            <a:prstGeom prst="rect">
              <a:avLst/>
            </a:prstGeom>
          </p:spPr>
        </p:pic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4712010" y="7641001"/>
            <a:ext cx="2416147" cy="541128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764073" y="922495"/>
            <a:ext cx="3944698" cy="724346"/>
            <a:chOff x="764073" y="922495"/>
            <a:chExt cx="3944698" cy="724346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7887" y="766309"/>
              <a:ext cx="2466791" cy="1349087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2648048" y="977732"/>
              <a:ext cx="2060724" cy="561369"/>
              <a:chOff x="2648048" y="977732"/>
              <a:chExt cx="2060724" cy="561369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2787861" y="977732"/>
                <a:ext cx="1806505" cy="561369"/>
                <a:chOff x="2787861" y="977732"/>
                <a:chExt cx="1806505" cy="561369"/>
              </a:xfrm>
            </p:grpSpPr>
            <p:pic>
              <p:nvPicPr>
                <p:cNvPr id="146" name="Object 145"/>
                <p:cNvPicPr>
                  <a:picLocks noChangeAspect="1"/>
                </p:cNvPicPr>
                <p:nvPr/>
              </p:nvPicPr>
              <p:blipFill>
                <a:blip r:embed="rId77" cstate="print"/>
                <a:stretch>
                  <a:fillRect/>
                </a:stretch>
              </p:blipFill>
              <p:spPr>
                <a:xfrm>
                  <a:off x="2787861" y="977732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1807570" y="846323"/>
                <a:ext cx="3179643" cy="949614"/>
              </a:xfrm>
              <a:prstGeom prst="rect">
                <a:avLst/>
              </a:prstGeom>
            </p:spPr>
          </p:pic>
        </p:grpSp>
      </p:grpSp>
      <p:pic>
        <p:nvPicPr>
          <p:cNvPr id="151" name="Object 150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10981994" y="1499394"/>
            <a:ext cx="5413111" cy="11917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5076" y="3287872"/>
            <a:ext cx="7510475" cy="1277538"/>
            <a:chOff x="10435076" y="3287872"/>
            <a:chExt cx="7510475" cy="12775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9298" y="3146199"/>
              <a:ext cx="2372044" cy="93997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38209" y="3745904"/>
              <a:ext cx="7356202" cy="1071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9555" y="5373841"/>
            <a:ext cx="7336944" cy="947506"/>
            <a:chOff x="10589555" y="5373841"/>
            <a:chExt cx="7336944" cy="9475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3778" y="5232168"/>
              <a:ext cx="2149082" cy="93997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2209" y="5813619"/>
              <a:ext cx="7053583" cy="7442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6332" y="4302862"/>
            <a:ext cx="8487413" cy="5498484"/>
            <a:chOff x="686332" y="4302862"/>
            <a:chExt cx="8487413" cy="54984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332" y="4302862"/>
              <a:ext cx="8487413" cy="5498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0158" y="3754963"/>
            <a:ext cx="1160801" cy="35714"/>
            <a:chOff x="1330158" y="3754963"/>
            <a:chExt cx="1160801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0158" y="3754963"/>
              <a:ext cx="1160801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91367" y="3760573"/>
            <a:ext cx="6461555" cy="35714"/>
            <a:chOff x="2491367" y="3760573"/>
            <a:chExt cx="6461555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1367" y="3760573"/>
              <a:ext cx="6461555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1327" y="2699817"/>
            <a:ext cx="8596974" cy="711606"/>
            <a:chOff x="561327" y="2699817"/>
            <a:chExt cx="8596974" cy="7116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327" y="2699817"/>
              <a:ext cx="8596974" cy="71160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6660" y="3325841"/>
            <a:ext cx="1767389" cy="59160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43212" y="3353755"/>
            <a:ext cx="1606760" cy="56870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99727" y="3353755"/>
            <a:ext cx="1619770" cy="5687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89524" y="7352571"/>
            <a:ext cx="7336975" cy="1295871"/>
            <a:chOff x="10589524" y="7352571"/>
            <a:chExt cx="7336975" cy="12958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73746" y="7210899"/>
              <a:ext cx="1425977" cy="94826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02209" y="7800946"/>
              <a:ext cx="7454888" cy="10801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4073" y="941543"/>
            <a:ext cx="3944698" cy="724346"/>
            <a:chOff x="764073" y="941543"/>
            <a:chExt cx="3944698" cy="7243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7887" y="785357"/>
              <a:ext cx="2466791" cy="134908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648048" y="996780"/>
              <a:ext cx="2060724" cy="561369"/>
              <a:chOff x="2648048" y="996780"/>
              <a:chExt cx="2060724" cy="56136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787861" y="996780"/>
                <a:ext cx="1806505" cy="561369"/>
                <a:chOff x="2787861" y="996780"/>
                <a:chExt cx="1806505" cy="5613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2787861" y="996780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098104" y="865370"/>
                <a:ext cx="2889405" cy="949614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33489" y="1499394"/>
            <a:ext cx="5461864" cy="11917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58729" y="4080442"/>
            <a:ext cx="1160801" cy="35714"/>
            <a:chOff x="2758729" y="4080442"/>
            <a:chExt cx="116080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8729" y="4080442"/>
              <a:ext cx="116080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19939" y="4086053"/>
            <a:ext cx="5327812" cy="35714"/>
            <a:chOff x="3919939" y="4086053"/>
            <a:chExt cx="5327812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9939" y="4086053"/>
              <a:ext cx="5327812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25012" y="3679231"/>
            <a:ext cx="1428846" cy="5687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3803" y="3679231"/>
            <a:ext cx="1534275" cy="5687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04727" y="3679231"/>
            <a:ext cx="1508418" cy="5687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66365" y="3679231"/>
            <a:ext cx="1825189" cy="5687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13863" y="4522353"/>
            <a:ext cx="1241009" cy="1161789"/>
            <a:chOff x="3013863" y="4522353"/>
            <a:chExt cx="1241009" cy="1161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3863" y="4522353"/>
              <a:ext cx="1241009" cy="1161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13863" y="5655570"/>
            <a:ext cx="1241009" cy="258716"/>
            <a:chOff x="3013863" y="5655570"/>
            <a:chExt cx="1241009" cy="2587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3863" y="5655570"/>
              <a:ext cx="1241009" cy="2587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1171" y="4984325"/>
            <a:ext cx="1617198" cy="3895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25765" y="5626165"/>
            <a:ext cx="1742770" cy="3895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81631" y="4522353"/>
            <a:ext cx="1245068" cy="1391933"/>
            <a:chOff x="4581631" y="4522353"/>
            <a:chExt cx="1245068" cy="13919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581631" y="4522353"/>
              <a:ext cx="1241009" cy="1161789"/>
              <a:chOff x="4581631" y="4522353"/>
              <a:chExt cx="1241009" cy="116178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581631" y="4522353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581631" y="5655570"/>
              <a:ext cx="1241009" cy="258716"/>
              <a:chOff x="4581631" y="5655570"/>
              <a:chExt cx="1241009" cy="25871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581631" y="5655570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18939" y="4984325"/>
              <a:ext cx="1617198" cy="38954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93532" y="5626165"/>
              <a:ext cx="1742770" cy="3895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49399" y="4521176"/>
            <a:ext cx="1245068" cy="1391933"/>
            <a:chOff x="6149399" y="4521176"/>
            <a:chExt cx="1245068" cy="139193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149399" y="4521176"/>
              <a:ext cx="1241009" cy="1161789"/>
              <a:chOff x="6149399" y="4521176"/>
              <a:chExt cx="1241009" cy="116178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149399" y="4521176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149399" y="5654394"/>
              <a:ext cx="1241009" cy="258716"/>
              <a:chOff x="6149399" y="5654394"/>
              <a:chExt cx="1241009" cy="25871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149399" y="5654394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86707" y="4983148"/>
              <a:ext cx="1617198" cy="38954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1300" y="5624988"/>
              <a:ext cx="1742770" cy="3895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17167" y="4511653"/>
            <a:ext cx="1245068" cy="1391933"/>
            <a:chOff x="7717167" y="4511653"/>
            <a:chExt cx="1245068" cy="139193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717167" y="4511653"/>
              <a:ext cx="1241009" cy="1161789"/>
              <a:chOff x="7717167" y="4511653"/>
              <a:chExt cx="1241009" cy="116178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717167" y="4511653"/>
                <a:ext cx="1241009" cy="11617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717167" y="5644870"/>
              <a:ext cx="1241009" cy="258716"/>
              <a:chOff x="7717167" y="5644870"/>
              <a:chExt cx="1241009" cy="25871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717167" y="5644870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4474" y="4973625"/>
              <a:ext cx="1617198" cy="38954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29068" y="5615465"/>
              <a:ext cx="1742770" cy="3895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58729" y="6888269"/>
            <a:ext cx="1160801" cy="35714"/>
            <a:chOff x="2758729" y="6888269"/>
            <a:chExt cx="1160801" cy="3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58729" y="6888269"/>
              <a:ext cx="1160801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19939" y="6893880"/>
            <a:ext cx="5327812" cy="35714"/>
            <a:chOff x="3919939" y="6893880"/>
            <a:chExt cx="5327812" cy="357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19939" y="6893880"/>
              <a:ext cx="5327812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17858" y="3720200"/>
            <a:ext cx="1261761" cy="1261754"/>
            <a:chOff x="917858" y="3720200"/>
            <a:chExt cx="1261761" cy="126175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7858" y="3720200"/>
              <a:ext cx="1261761" cy="126175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615498" y="6487050"/>
            <a:ext cx="1447894" cy="57138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553317" y="6459155"/>
            <a:ext cx="1835199" cy="59160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979394" y="6459155"/>
            <a:ext cx="1705599" cy="59160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179290" y="6487060"/>
            <a:ext cx="2002885" cy="57138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475226" y="4825019"/>
            <a:ext cx="744408" cy="68684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766917" y="4825022"/>
            <a:ext cx="744408" cy="68684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72424" y="4960349"/>
            <a:ext cx="1539446" cy="57138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-23975" y="6578910"/>
            <a:ext cx="11981613" cy="248623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15072" y="6341759"/>
            <a:ext cx="1245069" cy="258716"/>
            <a:chOff x="915072" y="6341759"/>
            <a:chExt cx="1245069" cy="25871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15072" y="6341759"/>
              <a:ext cx="1241009" cy="258716"/>
              <a:chOff x="915072" y="6341759"/>
              <a:chExt cx="1241009" cy="258716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15072" y="6341759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6945" y="6312346"/>
              <a:ext cx="1733360" cy="38503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0644" y="6031918"/>
            <a:ext cx="1245068" cy="258716"/>
            <a:chOff x="920644" y="6031918"/>
            <a:chExt cx="1245068" cy="25871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20644" y="6031918"/>
              <a:ext cx="1241009" cy="258716"/>
              <a:chOff x="920644" y="6031918"/>
              <a:chExt cx="1241009" cy="25871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920644" y="6031918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5241" y="6002508"/>
              <a:ext cx="1670570" cy="3895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29827" y="4759999"/>
            <a:ext cx="470203" cy="343248"/>
            <a:chOff x="829827" y="4759999"/>
            <a:chExt cx="470203" cy="343248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29827" y="4759999"/>
              <a:ext cx="470203" cy="34324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323702" y="5569856"/>
            <a:ext cx="2373485" cy="753804"/>
            <a:chOff x="5323702" y="5569856"/>
            <a:chExt cx="2373485" cy="75380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10800000">
              <a:off x="5323702" y="5569856"/>
              <a:ext cx="2373485" cy="753804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407454" y="8555660"/>
            <a:ext cx="684351" cy="37503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391891" y="6050075"/>
            <a:ext cx="2535034" cy="394606"/>
            <a:chOff x="6391891" y="6050075"/>
            <a:chExt cx="2535034" cy="394606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6391891" y="6050075"/>
              <a:ext cx="2535034" cy="394606"/>
              <a:chOff x="6391891" y="6050075"/>
              <a:chExt cx="2535034" cy="394606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6391891" y="6050075"/>
                <a:ext cx="2535034" cy="394606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26390" y="6012840"/>
              <a:ext cx="2594423" cy="54293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39573" y="7632756"/>
            <a:ext cx="2141130" cy="503297"/>
            <a:chOff x="1539573" y="7632756"/>
            <a:chExt cx="2141130" cy="503297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-5400000">
              <a:off x="1539573" y="7632756"/>
              <a:ext cx="2141130" cy="50329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139016" y="8786458"/>
            <a:ext cx="2535034" cy="394606"/>
            <a:chOff x="2139016" y="8786458"/>
            <a:chExt cx="2535034" cy="394606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2139016" y="8786458"/>
              <a:ext cx="2535034" cy="394606"/>
              <a:chOff x="2139016" y="8786458"/>
              <a:chExt cx="2535034" cy="394606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2139016" y="8786458"/>
                <a:ext cx="2535034" cy="394606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35144" y="8745411"/>
              <a:ext cx="2642747" cy="56853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5912438" y="8262285"/>
            <a:ext cx="2373485" cy="753804"/>
            <a:chOff x="5912438" y="8262285"/>
            <a:chExt cx="2373485" cy="753804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10800000">
              <a:off x="5912438" y="8262285"/>
              <a:ext cx="2373485" cy="75380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980626" y="8742504"/>
            <a:ext cx="2535034" cy="394606"/>
            <a:chOff x="6980626" y="8742504"/>
            <a:chExt cx="2535034" cy="394606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6980626" y="8742504"/>
              <a:ext cx="2535034" cy="394606"/>
              <a:chOff x="6980626" y="8742504"/>
              <a:chExt cx="2535034" cy="394606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6980626" y="8742504"/>
                <a:ext cx="2535034" cy="394606"/>
              </a:xfrm>
              <a:prstGeom prst="rect">
                <a:avLst/>
              </a:prstGeom>
            </p:spPr>
          </p:pic>
        </p:grpSp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19068" y="8705268"/>
              <a:ext cx="2590689" cy="542937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721760" y="3080425"/>
            <a:ext cx="1995407" cy="678259"/>
            <a:chOff x="5721760" y="3080425"/>
            <a:chExt cx="1995407" cy="678259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21760" y="3080425"/>
              <a:ext cx="1995407" cy="67825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-806368" y="7852739"/>
            <a:ext cx="2769093" cy="503297"/>
            <a:chOff x="-806368" y="7852739"/>
            <a:chExt cx="2769093" cy="503297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-5400000">
              <a:off x="-806368" y="7852739"/>
              <a:ext cx="2769093" cy="50329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163155" y="2876344"/>
            <a:ext cx="2535034" cy="394606"/>
            <a:chOff x="7163155" y="2876344"/>
            <a:chExt cx="2535034" cy="394606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7163155" y="2876344"/>
              <a:ext cx="2535034" cy="394606"/>
              <a:chOff x="7163155" y="2876344"/>
              <a:chExt cx="2535034" cy="394606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7163155" y="2876344"/>
                <a:ext cx="2535034" cy="394606"/>
              </a:xfrm>
              <a:prstGeom prst="rect">
                <a:avLst/>
              </a:prstGeom>
            </p:spPr>
          </p:pic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85887" y="2831487"/>
              <a:ext cx="2626004" cy="594127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309654" y="9452597"/>
            <a:ext cx="2064591" cy="394606"/>
            <a:chOff x="309654" y="9452597"/>
            <a:chExt cx="2064591" cy="394606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9654" y="9452597"/>
              <a:ext cx="2064591" cy="394606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600504" y="2760665"/>
            <a:ext cx="6498676" cy="537292"/>
            <a:chOff x="600504" y="2760665"/>
            <a:chExt cx="6498676" cy="537292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00504" y="2760665"/>
              <a:ext cx="6498676" cy="537292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-417091" y="9407741"/>
            <a:ext cx="3092394" cy="594127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10438095" y="2732552"/>
            <a:ext cx="7510503" cy="936787"/>
            <a:chOff x="10438095" y="2732552"/>
            <a:chExt cx="7510503" cy="936787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322318" y="2590880"/>
              <a:ext cx="3985234" cy="949786"/>
            </a:xfrm>
            <a:prstGeom prst="rect">
              <a:avLst/>
            </a:prstGeom>
          </p:spPr>
        </p:pic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741256" y="3191342"/>
              <a:ext cx="7260469" cy="729946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0438095" y="3858224"/>
            <a:ext cx="7336975" cy="1607903"/>
            <a:chOff x="10438095" y="3858224"/>
            <a:chExt cx="7336975" cy="1607903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322318" y="3716551"/>
              <a:ext cx="4338853" cy="949787"/>
            </a:xfrm>
            <a:prstGeom prst="rect">
              <a:avLst/>
            </a:prstGeom>
          </p:spPr>
        </p:pic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550780" y="4284082"/>
              <a:ext cx="5178717" cy="1077593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0438095" y="5407391"/>
            <a:ext cx="7329547" cy="1269873"/>
            <a:chOff x="10438095" y="5407391"/>
            <a:chExt cx="7329547" cy="1269873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322318" y="5265719"/>
              <a:ext cx="4046606" cy="949787"/>
            </a:xfrm>
            <a:prstGeom prst="rect">
              <a:avLst/>
            </a:prstGeom>
          </p:spPr>
        </p:pic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543352" y="5833248"/>
              <a:ext cx="4649689" cy="1077593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0438095" y="6913767"/>
            <a:ext cx="7521261" cy="912797"/>
            <a:chOff x="10438095" y="6913767"/>
            <a:chExt cx="7521261" cy="912797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322318" y="6772094"/>
              <a:ext cx="4354196" cy="949787"/>
            </a:xfrm>
            <a:prstGeom prst="rect">
              <a:avLst/>
            </a:prstGeom>
          </p:spPr>
        </p:pic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744590" y="7348566"/>
              <a:ext cx="3208917" cy="729946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0438095" y="8120210"/>
            <a:ext cx="7329547" cy="1203682"/>
            <a:chOff x="10438095" y="8120210"/>
            <a:chExt cx="7329547" cy="1203682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322318" y="7978537"/>
              <a:ext cx="2300282" cy="949787"/>
            </a:xfrm>
            <a:prstGeom prst="rect">
              <a:avLst/>
            </a:prstGeom>
          </p:spPr>
        </p:pic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543352" y="8479875"/>
              <a:ext cx="6913708" cy="1077593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916693" y="7223030"/>
            <a:ext cx="1245069" cy="258716"/>
            <a:chOff x="916693" y="7223030"/>
            <a:chExt cx="1245069" cy="258716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916693" y="7223030"/>
              <a:ext cx="1241009" cy="258716"/>
              <a:chOff x="916693" y="7223030"/>
              <a:chExt cx="1241009" cy="258716"/>
            </a:xfrm>
          </p:grpSpPr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916693" y="7223030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54005" y="7193620"/>
              <a:ext cx="1607693" cy="389541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915072" y="6662378"/>
            <a:ext cx="1245069" cy="258716"/>
            <a:chOff x="915072" y="6662378"/>
            <a:chExt cx="1245069" cy="258716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915072" y="6662378"/>
              <a:ext cx="1241009" cy="258716"/>
              <a:chOff x="915072" y="6662378"/>
              <a:chExt cx="1241009" cy="258716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915072" y="6662378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89668" y="6632965"/>
              <a:ext cx="1670570" cy="389541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956591" y="7607161"/>
            <a:ext cx="1183923" cy="851132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764073" y="941543"/>
            <a:ext cx="3944698" cy="724346"/>
            <a:chOff x="764073" y="941543"/>
            <a:chExt cx="3944698" cy="724346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07887" y="785357"/>
              <a:ext cx="2466791" cy="1349087"/>
            </a:xfrm>
            <a:prstGeom prst="rect">
              <a:avLst/>
            </a:prstGeom>
          </p:spPr>
        </p:pic>
        <p:grpSp>
          <p:nvGrpSpPr>
            <p:cNvPr id="1049" name="그룹 1049"/>
            <p:cNvGrpSpPr/>
            <p:nvPr/>
          </p:nvGrpSpPr>
          <p:grpSpPr>
            <a:xfrm>
              <a:off x="2648048" y="996780"/>
              <a:ext cx="2060724" cy="561369"/>
              <a:chOff x="2648048" y="996780"/>
              <a:chExt cx="2060724" cy="561369"/>
            </a:xfrm>
          </p:grpSpPr>
          <p:grpSp>
            <p:nvGrpSpPr>
              <p:cNvPr id="1050" name="그룹 1050"/>
              <p:cNvGrpSpPr/>
              <p:nvPr/>
            </p:nvGrpSpPr>
            <p:grpSpPr>
              <a:xfrm>
                <a:off x="2787861" y="996780"/>
                <a:ext cx="1806505" cy="561369"/>
                <a:chOff x="2787861" y="996780"/>
                <a:chExt cx="1806505" cy="561369"/>
              </a:xfrm>
            </p:grpSpPr>
            <p:pic>
              <p:nvPicPr>
                <p:cNvPr id="173" name="Object 172"/>
                <p:cNvPicPr>
                  <a:picLocks noChangeAspect="1"/>
                </p:cNvPicPr>
                <p:nvPr/>
              </p:nvPicPr>
              <p:blipFill>
                <a:blip r:embed="rId76" cstate="print"/>
                <a:stretch>
                  <a:fillRect/>
                </a:stretch>
              </p:blipFill>
              <p:spPr>
                <a:xfrm>
                  <a:off x="2787861" y="996780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2233856" y="865370"/>
                <a:ext cx="2772834" cy="949614"/>
              </a:xfrm>
              <a:prstGeom prst="rect">
                <a:avLst/>
              </a:prstGeom>
            </p:spPr>
          </p:pic>
        </p:grpSp>
      </p:grpSp>
      <p:pic>
        <p:nvPicPr>
          <p:cNvPr id="178" name="Object 177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11308136" y="1499394"/>
            <a:ext cx="5153940" cy="1191759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591654" y="5684142"/>
            <a:ext cx="1907926" cy="397749"/>
            <a:chOff x="591654" y="5684142"/>
            <a:chExt cx="1907926" cy="397749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91654" y="5684142"/>
              <a:ext cx="1907926" cy="397749"/>
            </a:xfrm>
            <a:prstGeom prst="rect">
              <a:avLst/>
            </a:prstGeom>
          </p:spPr>
        </p:pic>
      </p:grpSp>
      <p:pic>
        <p:nvPicPr>
          <p:cNvPr id="182" name="Object 181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76590" y="5638920"/>
            <a:ext cx="2598517" cy="60092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0341" y="2118436"/>
            <a:ext cx="9446963" cy="7740567"/>
            <a:chOff x="260341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341" y="2118436"/>
              <a:ext cx="9446963" cy="77405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0717" y="3869707"/>
            <a:ext cx="1869789" cy="5687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7858" y="4101152"/>
            <a:ext cx="1261761" cy="1261754"/>
            <a:chOff x="917858" y="4101152"/>
            <a:chExt cx="1261761" cy="12617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858" y="4101152"/>
              <a:ext cx="1261761" cy="12617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2424" y="5341302"/>
            <a:ext cx="1539446" cy="5713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2782" y="7607161"/>
            <a:ext cx="1183923" cy="8511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0644" y="6031918"/>
            <a:ext cx="1245068" cy="258716"/>
            <a:chOff x="920644" y="6031918"/>
            <a:chExt cx="1245068" cy="25871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20644" y="6031918"/>
              <a:ext cx="1241009" cy="258716"/>
              <a:chOff x="920644" y="6031918"/>
              <a:chExt cx="1241009" cy="25871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0644" y="6031918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241" y="6002508"/>
              <a:ext cx="1670570" cy="3895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7830" y="5742662"/>
            <a:ext cx="470203" cy="343248"/>
            <a:chOff x="847830" y="5742662"/>
            <a:chExt cx="470203" cy="3432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830" y="5742662"/>
              <a:ext cx="470203" cy="3432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6693" y="7223030"/>
            <a:ext cx="1245069" cy="258716"/>
            <a:chOff x="916693" y="7223030"/>
            <a:chExt cx="1245069" cy="2587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16693" y="7223030"/>
              <a:ext cx="1241009" cy="258716"/>
              <a:chOff x="916693" y="7223030"/>
              <a:chExt cx="1241009" cy="25871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6693" y="7223030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4005" y="7193620"/>
              <a:ext cx="1607693" cy="3895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19939" y="4276529"/>
            <a:ext cx="5327812" cy="35714"/>
            <a:chOff x="3919939" y="4276529"/>
            <a:chExt cx="5327812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9939" y="4276529"/>
              <a:ext cx="5327812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58742" y="4267004"/>
            <a:ext cx="1338893" cy="35714"/>
            <a:chOff x="2758742" y="4267004"/>
            <a:chExt cx="1338893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58742" y="4267004"/>
              <a:ext cx="1338893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12409" y="8949283"/>
            <a:ext cx="2018702" cy="419472"/>
            <a:chOff x="4712409" y="8949283"/>
            <a:chExt cx="2018702" cy="41947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901468" y="8949283"/>
              <a:ext cx="1633999" cy="419472"/>
              <a:chOff x="4901468" y="8949283"/>
              <a:chExt cx="1633999" cy="41947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901468" y="8949283"/>
                <a:ext cx="1633999" cy="41947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39021" y="8870700"/>
              <a:ext cx="2909635" cy="664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17257" y="4502158"/>
            <a:ext cx="6730493" cy="3574255"/>
            <a:chOff x="2517257" y="4502158"/>
            <a:chExt cx="6730493" cy="357425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17257" y="4502158"/>
              <a:ext cx="6730493" cy="35742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5072" y="6662378"/>
            <a:ext cx="1245069" cy="258716"/>
            <a:chOff x="915072" y="6662378"/>
            <a:chExt cx="1245069" cy="25871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15072" y="6662378"/>
              <a:ext cx="1241009" cy="258716"/>
              <a:chOff x="915072" y="6662378"/>
              <a:chExt cx="1241009" cy="25871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15072" y="6662378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9668" y="6632965"/>
              <a:ext cx="1670570" cy="3895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33318" y="4502158"/>
            <a:ext cx="6858942" cy="4656860"/>
            <a:chOff x="10533318" y="4502158"/>
            <a:chExt cx="6858942" cy="465686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39197" y="2512466"/>
              <a:ext cx="13717883" cy="931372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33318" y="4502158"/>
              <a:ext cx="6858942" cy="46568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93440" y="4101157"/>
            <a:ext cx="2717361" cy="553786"/>
            <a:chOff x="10493440" y="4101157"/>
            <a:chExt cx="2717361" cy="5537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93440" y="4101157"/>
              <a:ext cx="2717361" cy="5537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750159" y="3793382"/>
            <a:ext cx="4428794" cy="5424508"/>
            <a:chOff x="6750159" y="3793382"/>
            <a:chExt cx="4428794" cy="542450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524749" y="6118025"/>
              <a:ext cx="5325276" cy="874456"/>
              <a:chOff x="4524749" y="6118025"/>
              <a:chExt cx="5325276" cy="87445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4524749" y="6118025"/>
                <a:ext cx="5325276" cy="87445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583504" y="3793382"/>
              <a:ext cx="3595449" cy="754015"/>
              <a:chOff x="7583504" y="3793382"/>
              <a:chExt cx="3595449" cy="75401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583504" y="3793382"/>
                <a:ext cx="3595449" cy="754015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600504" y="2760665"/>
            <a:ext cx="8855152" cy="732119"/>
            <a:chOff x="600504" y="2760665"/>
            <a:chExt cx="8855152" cy="73211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0504" y="2760665"/>
              <a:ext cx="8855152" cy="73211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267475" y="4038187"/>
            <a:ext cx="3206665" cy="83364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016622" y="2752003"/>
            <a:ext cx="7652091" cy="92263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272022" y="1313032"/>
            <a:ext cx="4977693" cy="118095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64073" y="941543"/>
            <a:ext cx="3944698" cy="724346"/>
            <a:chOff x="764073" y="941543"/>
            <a:chExt cx="3944698" cy="72434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7887" y="785357"/>
              <a:ext cx="2466791" cy="1349087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2648048" y="996780"/>
              <a:ext cx="2060724" cy="561369"/>
              <a:chOff x="2648048" y="996780"/>
              <a:chExt cx="2060724" cy="561369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2787861" y="996780"/>
                <a:ext cx="1806505" cy="561369"/>
                <a:chOff x="2787861" y="996780"/>
                <a:chExt cx="1806505" cy="561369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2787861" y="996780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233856" y="865370"/>
                <a:ext cx="2772834" cy="94961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676977" y="6290005"/>
            <a:ext cx="1837659" cy="383101"/>
            <a:chOff x="676977" y="6290005"/>
            <a:chExt cx="1837659" cy="38310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6977" y="6290005"/>
              <a:ext cx="1837659" cy="383101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7707" y="6246447"/>
            <a:ext cx="2573059" cy="5759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858" y="3720200"/>
            <a:ext cx="1261761" cy="1261754"/>
            <a:chOff x="917858" y="3720200"/>
            <a:chExt cx="1261761" cy="12617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858" y="3720200"/>
              <a:ext cx="1261761" cy="12617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2424" y="4960349"/>
            <a:ext cx="1539446" cy="5713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5072" y="6341759"/>
            <a:ext cx="1245069" cy="258716"/>
            <a:chOff x="915072" y="6341759"/>
            <a:chExt cx="1245069" cy="25871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15072" y="6341759"/>
              <a:ext cx="1241009" cy="258716"/>
              <a:chOff x="915072" y="6341759"/>
              <a:chExt cx="1241009" cy="258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5072" y="6341759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945" y="6312346"/>
              <a:ext cx="1733360" cy="3850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644" y="6031918"/>
            <a:ext cx="1245068" cy="258716"/>
            <a:chOff x="920644" y="6031918"/>
            <a:chExt cx="1245068" cy="25871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20644" y="6031918"/>
              <a:ext cx="1241009" cy="258716"/>
              <a:chOff x="920644" y="6031918"/>
              <a:chExt cx="1241009" cy="25871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0644" y="6031918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241" y="6002508"/>
              <a:ext cx="1670570" cy="3895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9827" y="4759999"/>
            <a:ext cx="470203" cy="343248"/>
            <a:chOff x="829827" y="4759999"/>
            <a:chExt cx="470203" cy="3432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827" y="4759999"/>
              <a:ext cx="470203" cy="3432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0504" y="2760665"/>
            <a:ext cx="6498676" cy="537292"/>
            <a:chOff x="600504" y="2760665"/>
            <a:chExt cx="6498676" cy="5372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504" y="2760665"/>
              <a:ext cx="6498676" cy="5372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30889" y="2602308"/>
            <a:ext cx="2771148" cy="8693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49828" y="3168802"/>
            <a:ext cx="5260174" cy="9614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38095" y="7055838"/>
            <a:ext cx="7336975" cy="1212229"/>
            <a:chOff x="10438095" y="7055838"/>
            <a:chExt cx="7336975" cy="12122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28032" y="6921784"/>
              <a:ext cx="3188739" cy="89634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56494" y="7489314"/>
              <a:ext cx="6299136" cy="10091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38095" y="8538333"/>
            <a:ext cx="7329547" cy="1197626"/>
            <a:chOff x="10438095" y="8538333"/>
            <a:chExt cx="7329547" cy="119762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0889" y="8408089"/>
              <a:ext cx="2196739" cy="86936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51923" y="8988314"/>
              <a:ext cx="7409832" cy="9453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6693" y="7223030"/>
            <a:ext cx="1245069" cy="258716"/>
            <a:chOff x="916693" y="7223030"/>
            <a:chExt cx="1245069" cy="25871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16693" y="7223030"/>
              <a:ext cx="1241009" cy="258716"/>
              <a:chOff x="916693" y="7223030"/>
              <a:chExt cx="1241009" cy="25871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16693" y="7223030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4005" y="7193620"/>
              <a:ext cx="1607693" cy="3895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10310" y="6633806"/>
            <a:ext cx="1909185" cy="398012"/>
            <a:chOff x="610310" y="6633806"/>
            <a:chExt cx="1909185" cy="39801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0310" y="6633806"/>
              <a:ext cx="1909185" cy="39801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135" y="6588561"/>
            <a:ext cx="2581579" cy="60113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6591" y="7607161"/>
            <a:ext cx="1183923" cy="85113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64073" y="941543"/>
            <a:ext cx="3944698" cy="724346"/>
            <a:chOff x="764073" y="941543"/>
            <a:chExt cx="3944698" cy="72434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7887" y="785357"/>
              <a:ext cx="2466791" cy="1349087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2648048" y="996780"/>
              <a:ext cx="2060724" cy="561369"/>
              <a:chOff x="2648048" y="996780"/>
              <a:chExt cx="2060724" cy="561369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2787861" y="996780"/>
                <a:ext cx="1806505" cy="561369"/>
                <a:chOff x="2787861" y="996780"/>
                <a:chExt cx="1806505" cy="5613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2787861" y="996780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233856" y="865370"/>
                <a:ext cx="2772834" cy="949614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183717" y="1499394"/>
            <a:ext cx="5201778" cy="118095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20644" y="5703997"/>
            <a:ext cx="1245068" cy="258716"/>
            <a:chOff x="920644" y="5703997"/>
            <a:chExt cx="1245068" cy="25871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20644" y="5703997"/>
              <a:ext cx="1241009" cy="258716"/>
              <a:chOff x="920644" y="5703997"/>
              <a:chExt cx="1241009" cy="25871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20644" y="5703997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5241" y="5674584"/>
              <a:ext cx="1670570" cy="3895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58742" y="3763876"/>
            <a:ext cx="6489008" cy="357891"/>
            <a:chOff x="2758742" y="3763876"/>
            <a:chExt cx="6489008" cy="35789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919939" y="4086053"/>
              <a:ext cx="5327812" cy="35714"/>
              <a:chOff x="3919939" y="4086053"/>
              <a:chExt cx="5327812" cy="3571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3919939" y="4086053"/>
                <a:ext cx="5327812" cy="35714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66727" y="3679231"/>
              <a:ext cx="1683246" cy="568703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2758742" y="4076528"/>
              <a:ext cx="1434146" cy="35714"/>
              <a:chOff x="2758742" y="4076528"/>
              <a:chExt cx="1434146" cy="3571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758742" y="4076528"/>
                <a:ext cx="1434146" cy="3571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2777790" y="4293934"/>
            <a:ext cx="6365067" cy="1171535"/>
            <a:chOff x="2777790" y="4293934"/>
            <a:chExt cx="6365067" cy="117153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77790" y="4293934"/>
              <a:ext cx="6365067" cy="117153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758742" y="5809771"/>
            <a:ext cx="6489008" cy="544896"/>
            <a:chOff x="2758742" y="5809771"/>
            <a:chExt cx="6489008" cy="544896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3919939" y="6131950"/>
              <a:ext cx="5327812" cy="35714"/>
              <a:chOff x="3919939" y="6131950"/>
              <a:chExt cx="5327812" cy="35714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919939" y="6131950"/>
                <a:ext cx="5327812" cy="35714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71060" y="5725127"/>
              <a:ext cx="1853132" cy="568703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2758742" y="6122426"/>
              <a:ext cx="1629724" cy="35714"/>
              <a:chOff x="2758742" y="6122426"/>
              <a:chExt cx="1629724" cy="3571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758742" y="6122426"/>
                <a:ext cx="1629724" cy="35714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2874610" y="6250648"/>
            <a:ext cx="6268248" cy="1222440"/>
            <a:chOff x="2874610" y="6250648"/>
            <a:chExt cx="6268248" cy="1222440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74610" y="6250648"/>
              <a:ext cx="6268248" cy="122244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849213" y="8356965"/>
            <a:ext cx="6420629" cy="557320"/>
            <a:chOff x="2849213" y="8356965"/>
            <a:chExt cx="6420629" cy="557320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849213" y="8356965"/>
              <a:ext cx="6420629" cy="55732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526984" y="4050490"/>
            <a:ext cx="6952822" cy="1351703"/>
            <a:chOff x="10526984" y="4050490"/>
            <a:chExt cx="6952822" cy="135170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526984" y="4050490"/>
              <a:ext cx="6952822" cy="135170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736419" y="7843876"/>
            <a:ext cx="6489011" cy="357897"/>
            <a:chOff x="2736419" y="7843876"/>
            <a:chExt cx="6489011" cy="35789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3897619" y="8166058"/>
              <a:ext cx="5327812" cy="35714"/>
              <a:chOff x="3897619" y="8166058"/>
              <a:chExt cx="5327812" cy="35714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3897619" y="8166058"/>
                <a:ext cx="5327812" cy="35714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458841" y="7759231"/>
              <a:ext cx="2024417" cy="568503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2736422" y="8156534"/>
              <a:ext cx="1629724" cy="35714"/>
              <a:chOff x="2736422" y="8156534"/>
              <a:chExt cx="1629724" cy="3571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2736422" y="8156534"/>
                <a:ext cx="1629724" cy="35714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11015714" y="5426523"/>
            <a:ext cx="2216806" cy="1499649"/>
            <a:chOff x="11015714" y="5426523"/>
            <a:chExt cx="2216806" cy="1499649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1015714" y="5426523"/>
              <a:ext cx="2216806" cy="1499649"/>
              <a:chOff x="11015714" y="5426523"/>
              <a:chExt cx="2216806" cy="1499649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9839506" y="4770025"/>
                <a:ext cx="4433612" cy="2999298"/>
              </a:xfrm>
              <a:prstGeom prst="rect">
                <a:avLst/>
              </a:prstGeom>
            </p:spPr>
          </p:pic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1015714" y="5426523"/>
                <a:ext cx="2216806" cy="1499649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216618" y="5743929"/>
              <a:ext cx="1792578" cy="658816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11833194" y="6408356"/>
              <a:ext cx="668926" cy="265284"/>
              <a:chOff x="11833194" y="6408356"/>
              <a:chExt cx="668926" cy="265284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1833194" y="6408356"/>
                <a:ext cx="668926" cy="265284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569405" y="6349511"/>
              <a:ext cx="1042715" cy="43898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709479" y="5426523"/>
            <a:ext cx="2216806" cy="1499649"/>
            <a:chOff x="14709479" y="5426523"/>
            <a:chExt cx="2216806" cy="1499649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4709479" y="5426523"/>
              <a:ext cx="2216806" cy="1499649"/>
              <a:chOff x="14709479" y="5426523"/>
              <a:chExt cx="2216806" cy="1499649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3533270" y="4770025"/>
                <a:ext cx="4433612" cy="2999298"/>
              </a:xfrm>
              <a:prstGeom prst="rect">
                <a:avLst/>
              </a:prstGeom>
            </p:spPr>
          </p:pic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4709479" y="5426523"/>
                <a:ext cx="2216806" cy="1499649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969225" y="5799920"/>
              <a:ext cx="1829216" cy="658816"/>
            </a:xfrm>
            <a:prstGeom prst="rect">
              <a:avLst/>
            </a:prstGeom>
          </p:spPr>
        </p:pic>
        <p:grpSp>
          <p:nvGrpSpPr>
            <p:cNvPr id="1038" name="그룹 1038"/>
            <p:cNvGrpSpPr/>
            <p:nvPr/>
          </p:nvGrpSpPr>
          <p:grpSpPr>
            <a:xfrm>
              <a:off x="15526958" y="6408356"/>
              <a:ext cx="668926" cy="265284"/>
              <a:chOff x="15526958" y="6408356"/>
              <a:chExt cx="668926" cy="265284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5526958" y="6408356"/>
                <a:ext cx="668926" cy="265284"/>
              </a:xfrm>
              <a:prstGeom prst="rect">
                <a:avLst/>
              </a:prstGeom>
            </p:spPr>
          </p:pic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263169" y="6349511"/>
              <a:ext cx="1042715" cy="438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4288" y="3869707"/>
            <a:ext cx="1705532" cy="5687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0504" y="2760665"/>
            <a:ext cx="8855152" cy="732119"/>
            <a:chOff x="600504" y="2760665"/>
            <a:chExt cx="8855152" cy="7321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504" y="2760665"/>
              <a:ext cx="8855152" cy="732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17663" y="4438413"/>
            <a:ext cx="1241009" cy="1161789"/>
            <a:chOff x="3517663" y="4438413"/>
            <a:chExt cx="1241009" cy="11617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7663" y="4438413"/>
              <a:ext cx="1241009" cy="11617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2741" y="4957527"/>
            <a:ext cx="1680065" cy="3895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08138" y="5733535"/>
            <a:ext cx="1245065" cy="258716"/>
            <a:chOff x="3508138" y="5733535"/>
            <a:chExt cx="1245065" cy="25871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08140" y="5733535"/>
              <a:ext cx="1241009" cy="258716"/>
              <a:chOff x="3508140" y="5733535"/>
              <a:chExt cx="1241009" cy="2587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08140" y="5733535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3217" y="5704127"/>
              <a:ext cx="1699112" cy="3895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7858" y="4101152"/>
            <a:ext cx="1261761" cy="1261754"/>
            <a:chOff x="917858" y="4101152"/>
            <a:chExt cx="1261761" cy="12617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858" y="4101152"/>
              <a:ext cx="1261761" cy="126175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2424" y="5341302"/>
            <a:ext cx="1539446" cy="5713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6591" y="7607161"/>
            <a:ext cx="1183923" cy="8511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5072" y="6347148"/>
            <a:ext cx="1245069" cy="258716"/>
            <a:chOff x="915072" y="6347148"/>
            <a:chExt cx="1245069" cy="25871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15072" y="6347148"/>
              <a:ext cx="1241009" cy="258716"/>
              <a:chOff x="915072" y="6347148"/>
              <a:chExt cx="1241009" cy="25871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15072" y="6347148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945" y="6317734"/>
              <a:ext cx="1733360" cy="3850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644" y="6031918"/>
            <a:ext cx="1245068" cy="258716"/>
            <a:chOff x="920644" y="6031918"/>
            <a:chExt cx="1245068" cy="25871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20644" y="6031918"/>
              <a:ext cx="1241009" cy="258716"/>
              <a:chOff x="920644" y="6031918"/>
              <a:chExt cx="1241009" cy="25871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0644" y="6031918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5241" y="6002508"/>
              <a:ext cx="1670570" cy="3895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7830" y="5742662"/>
            <a:ext cx="470203" cy="343248"/>
            <a:chOff x="847830" y="5742662"/>
            <a:chExt cx="470203" cy="3432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7830" y="5742662"/>
              <a:ext cx="470203" cy="3432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6693" y="7118268"/>
            <a:ext cx="2102439" cy="438300"/>
            <a:chOff x="516693" y="7118268"/>
            <a:chExt cx="2102439" cy="4383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6693" y="7118268"/>
              <a:ext cx="2102439" cy="43830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338" y="7068448"/>
            <a:ext cx="2778769" cy="6603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438095" y="2732552"/>
            <a:ext cx="7516755" cy="1603598"/>
            <a:chOff x="10438095" y="2732552"/>
            <a:chExt cx="7516755" cy="160359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22318" y="2590880"/>
              <a:ext cx="3360338" cy="93997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31732" y="3153999"/>
              <a:ext cx="4427804" cy="107659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22318" y="4030832"/>
            <a:ext cx="4640740" cy="93997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457143" y="6455010"/>
            <a:ext cx="7329547" cy="932168"/>
            <a:chOff x="10457143" y="6455010"/>
            <a:chExt cx="7329547" cy="9321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41365" y="6313337"/>
              <a:ext cx="3379501" cy="941101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562399" y="6886199"/>
              <a:ext cx="2503175" cy="73777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52222" y="7627022"/>
            <a:ext cx="3445854" cy="93997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919939" y="4276529"/>
            <a:ext cx="5327812" cy="35714"/>
            <a:chOff x="3919939" y="4276529"/>
            <a:chExt cx="5327812" cy="3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19939" y="4276529"/>
              <a:ext cx="5327812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58742" y="4267004"/>
            <a:ext cx="1338893" cy="35714"/>
            <a:chOff x="2758742" y="4267004"/>
            <a:chExt cx="1338893" cy="357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58742" y="4267004"/>
              <a:ext cx="1338893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565142" y="9169137"/>
            <a:ext cx="1245065" cy="258716"/>
            <a:chOff x="4565142" y="9169137"/>
            <a:chExt cx="1245065" cy="25871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681748" y="9169137"/>
              <a:ext cx="1007794" cy="258716"/>
              <a:chOff x="4681748" y="9169137"/>
              <a:chExt cx="1007794" cy="25871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681748" y="9169137"/>
                <a:ext cx="1007794" cy="258716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77040" y="9139724"/>
              <a:ext cx="1742770" cy="3895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758068" y="9169137"/>
            <a:ext cx="753271" cy="258716"/>
            <a:chOff x="5758068" y="9169137"/>
            <a:chExt cx="753271" cy="25871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777119" y="9169137"/>
              <a:ext cx="702474" cy="258716"/>
              <a:chOff x="5777119" y="9169137"/>
              <a:chExt cx="702474" cy="25871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5777119" y="9169137"/>
                <a:ext cx="702474" cy="258716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72861" y="9117479"/>
              <a:ext cx="1148160" cy="4174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236355" y="4457461"/>
            <a:ext cx="2308581" cy="258716"/>
            <a:chOff x="6236355" y="4457461"/>
            <a:chExt cx="2308581" cy="25871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36355" y="4457461"/>
              <a:ext cx="2308581" cy="258716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201527" y="4405803"/>
            <a:ext cx="3488712" cy="42701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236355" y="4734567"/>
            <a:ext cx="2317239" cy="258716"/>
            <a:chOff x="6236355" y="4734567"/>
            <a:chExt cx="2317239" cy="25871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36355" y="4734567"/>
              <a:ext cx="2317239" cy="258716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372118" y="4705155"/>
            <a:ext cx="3307322" cy="390579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236355" y="5003976"/>
            <a:ext cx="2308581" cy="258716"/>
            <a:chOff x="6236355" y="5003976"/>
            <a:chExt cx="2308581" cy="25871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36355" y="5003976"/>
              <a:ext cx="2308581" cy="258716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302585" y="4974564"/>
            <a:ext cx="3370312" cy="39057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236355" y="5287065"/>
            <a:ext cx="2317239" cy="258716"/>
            <a:chOff x="6236355" y="5287065"/>
            <a:chExt cx="2317239" cy="25871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36355" y="5287065"/>
              <a:ext cx="2317239" cy="258716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201527" y="5235403"/>
            <a:ext cx="3488712" cy="42701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5339096" y="4498246"/>
            <a:ext cx="744685" cy="1308270"/>
            <a:chOff x="5339096" y="4498246"/>
            <a:chExt cx="744685" cy="130827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11318" y="4418020"/>
              <a:ext cx="1101122" cy="417493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74023" y="4695125"/>
              <a:ext cx="1047789" cy="417493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183547" y="4964534"/>
              <a:ext cx="1009693" cy="417493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111318" y="5247620"/>
              <a:ext cx="1110646" cy="417493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058137" y="5525182"/>
              <a:ext cx="1135417" cy="41749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869279" y="5621189"/>
            <a:ext cx="1054713" cy="205179"/>
            <a:chOff x="6869279" y="5621189"/>
            <a:chExt cx="1054713" cy="205179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7120380" y="5643475"/>
              <a:ext cx="169774" cy="169774"/>
              <a:chOff x="7120380" y="5643475"/>
              <a:chExt cx="169774" cy="169774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7120380" y="5643475"/>
                <a:ext cx="169774" cy="169774"/>
                <a:chOff x="7120380" y="5643475"/>
                <a:chExt cx="169774" cy="169774"/>
              </a:xfrm>
            </p:grpSpPr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>
                  <a:off x="7120380" y="5643475"/>
                  <a:ext cx="169774" cy="169774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7155196" y="5678291"/>
                <a:ext cx="100142" cy="100142"/>
                <a:chOff x="7155196" y="5678291"/>
                <a:chExt cx="100142" cy="100142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>
                  <a:off x="7155196" y="5678291"/>
                  <a:ext cx="100142" cy="10014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748092" y="5540964"/>
              <a:ext cx="540379" cy="407970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7754218" y="5643475"/>
              <a:ext cx="169774" cy="169774"/>
              <a:chOff x="7754218" y="5643475"/>
              <a:chExt cx="169774" cy="169774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7754218" y="5643475"/>
                <a:ext cx="169774" cy="169774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391330" y="5540964"/>
              <a:ext cx="493131" cy="417493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3294123" y="6142784"/>
            <a:ext cx="684017" cy="417493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6258350" y="6471117"/>
            <a:ext cx="457392" cy="258716"/>
            <a:chOff x="6258350" y="6471117"/>
            <a:chExt cx="457392" cy="258716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6258350" y="6471117"/>
              <a:ext cx="457392" cy="258716"/>
              <a:chOff x="6258350" y="6471117"/>
              <a:chExt cx="457392" cy="258716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6258350" y="6471117"/>
                <a:ext cx="457392" cy="258716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127238" y="6419452"/>
              <a:ext cx="698046" cy="41749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3492750" y="6471117"/>
            <a:ext cx="2600459" cy="258716"/>
            <a:chOff x="3492750" y="6471117"/>
            <a:chExt cx="2600459" cy="258716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492750" y="6471117"/>
              <a:ext cx="2600459" cy="258716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2409279" y="6419460"/>
            <a:ext cx="3793465" cy="417493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3492750" y="6780959"/>
            <a:ext cx="3222991" cy="258716"/>
            <a:chOff x="3492750" y="6780959"/>
            <a:chExt cx="3222991" cy="258716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92750" y="6780959"/>
              <a:ext cx="3222991" cy="258716"/>
            </a:xfrm>
            <a:prstGeom prst="rect">
              <a:avLst/>
            </a:prstGeom>
          </p:spPr>
        </p:pic>
      </p:grpSp>
      <p:pic>
        <p:nvPicPr>
          <p:cNvPr id="127" name="Object 126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2401870" y="6751546"/>
            <a:ext cx="4432770" cy="389541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3492750" y="7089901"/>
            <a:ext cx="3222991" cy="258716"/>
            <a:chOff x="3492750" y="7089901"/>
            <a:chExt cx="3222991" cy="258716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492750" y="7089901"/>
              <a:ext cx="3222991" cy="258716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3814757" y="7817040"/>
            <a:ext cx="179212" cy="160819"/>
            <a:chOff x="3814757" y="7817040"/>
            <a:chExt cx="179212" cy="160819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14757" y="7817040"/>
              <a:ext cx="179212" cy="16081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4396645" y="7831326"/>
            <a:ext cx="144688" cy="144688"/>
            <a:chOff x="4396645" y="7831326"/>
            <a:chExt cx="144688" cy="144688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396645" y="7831326"/>
              <a:ext cx="144688" cy="144688"/>
            </a:xfrm>
            <a:prstGeom prst="rect">
              <a:avLst/>
            </a:prstGeom>
          </p:spPr>
        </p:pic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2098117" y="7038241"/>
            <a:ext cx="4726950" cy="417493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6554438" y="9165962"/>
            <a:ext cx="753271" cy="258716"/>
            <a:chOff x="6554438" y="9165962"/>
            <a:chExt cx="753271" cy="258716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6573494" y="9165962"/>
              <a:ext cx="702474" cy="258716"/>
              <a:chOff x="6573494" y="9165962"/>
              <a:chExt cx="702474" cy="258716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6573494" y="9165962"/>
                <a:ext cx="702474" cy="258716"/>
              </a:xfrm>
              <a:prstGeom prst="rect">
                <a:avLst/>
              </a:prstGeom>
            </p:spPr>
          </p:pic>
        </p:grpSp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259755" y="9114308"/>
              <a:ext cx="1176589" cy="417493"/>
            </a:xfrm>
            <a:prstGeom prst="rect">
              <a:avLst/>
            </a:prstGeom>
          </p:spPr>
        </p:pic>
      </p:grpSp>
      <p:pic>
        <p:nvPicPr>
          <p:cNvPr id="144" name="Object 143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3302812" y="7485793"/>
            <a:ext cx="1126827" cy="386522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4045603" y="7741584"/>
            <a:ext cx="479065" cy="390036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3428460" y="7721241"/>
            <a:ext cx="432512" cy="417493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4952025" y="7831326"/>
            <a:ext cx="144688" cy="144688"/>
            <a:chOff x="4952025" y="7831326"/>
            <a:chExt cx="144688" cy="144688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952025" y="7831326"/>
              <a:ext cx="144688" cy="144688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4600984" y="7719336"/>
            <a:ext cx="422989" cy="417493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6018560" y="3129470"/>
            <a:ext cx="2535034" cy="394606"/>
            <a:chOff x="6018560" y="3129470"/>
            <a:chExt cx="2535034" cy="394606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6018560" y="3129470"/>
              <a:ext cx="2535034" cy="394606"/>
              <a:chOff x="6018560" y="3129470"/>
              <a:chExt cx="2535034" cy="394606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6018560" y="3129470"/>
                <a:ext cx="2535034" cy="394606"/>
              </a:xfrm>
              <a:prstGeom prst="rect">
                <a:avLst/>
              </a:prstGeom>
            </p:spPr>
          </p:pic>
        </p:grpSp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852390" y="3084611"/>
              <a:ext cx="2810375" cy="594127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7483029" y="5611245"/>
            <a:ext cx="2141130" cy="503297"/>
            <a:chOff x="7483029" y="5611245"/>
            <a:chExt cx="2141130" cy="50329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 rot="5400000">
              <a:off x="7483029" y="5611245"/>
              <a:ext cx="2141130" cy="503297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6931074" y="6499689"/>
            <a:ext cx="2742816" cy="394606"/>
            <a:chOff x="6931074" y="6499689"/>
            <a:chExt cx="2742816" cy="394606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6931074" y="6499689"/>
              <a:ext cx="2742816" cy="394606"/>
              <a:chOff x="6931074" y="6499689"/>
              <a:chExt cx="2742816" cy="394606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6931074" y="6499689"/>
                <a:ext cx="2742816" cy="394606"/>
              </a:xfrm>
              <a:prstGeom prst="rect">
                <a:avLst/>
              </a:prstGeom>
            </p:spPr>
          </p:pic>
        </p:grpSp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879861" y="6458640"/>
              <a:ext cx="2897470" cy="568537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5002319" y="7403996"/>
            <a:ext cx="2141130" cy="503297"/>
            <a:chOff x="5002319" y="7403996"/>
            <a:chExt cx="2141130" cy="503297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 rot="-5400000">
              <a:off x="5002319" y="7403996"/>
              <a:ext cx="2141130" cy="503297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5761264" y="8557698"/>
            <a:ext cx="2216030" cy="394606"/>
            <a:chOff x="5761264" y="8557698"/>
            <a:chExt cx="2216030" cy="394606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761264" y="8557698"/>
              <a:ext cx="2216030" cy="394606"/>
            </a:xfrm>
            <a:prstGeom prst="rect">
              <a:avLst/>
            </a:prstGeom>
          </p:spPr>
        </p:pic>
      </p:grpSp>
      <p:pic>
        <p:nvPicPr>
          <p:cNvPr id="172" name="Object 171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5402240" y="8516649"/>
            <a:ext cx="2818947" cy="568537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7201894" y="9265670"/>
            <a:ext cx="2069532" cy="657270"/>
            <a:chOff x="7201894" y="9265670"/>
            <a:chExt cx="2069532" cy="657270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 rot="-10800000">
              <a:off x="7201894" y="9265670"/>
              <a:ext cx="2069532" cy="657270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7992431" y="9724107"/>
            <a:ext cx="2300851" cy="394606"/>
            <a:chOff x="7992431" y="9724107"/>
            <a:chExt cx="2300851" cy="394606"/>
          </a:xfrm>
        </p:grpSpPr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992431" y="9724107"/>
              <a:ext cx="2300851" cy="394606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4240025" y="7236302"/>
            <a:ext cx="3055845" cy="2696334"/>
            <a:chOff x="14240025" y="7236302"/>
            <a:chExt cx="3055845" cy="2696334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2800099" y="5976132"/>
              <a:ext cx="6111690" cy="5392668"/>
            </a:xfrm>
            <a:prstGeom prst="rect">
              <a:avLst/>
            </a:prstGeom>
          </p:spPr>
        </p:pic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4240025" y="7236302"/>
              <a:ext cx="3055845" cy="2696334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0644297" y="4705337"/>
            <a:ext cx="3786204" cy="1513081"/>
            <a:chOff x="10644297" y="4705337"/>
            <a:chExt cx="3786204" cy="1513081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0644297" y="4705337"/>
              <a:ext cx="3786204" cy="1513081"/>
            </a:xfrm>
            <a:prstGeom prst="rect">
              <a:avLst/>
            </a:prstGeom>
          </p:spPr>
        </p:pic>
      </p:grpSp>
      <p:pic>
        <p:nvPicPr>
          <p:cNvPr id="186" name="Object 185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7651773" y="9686906"/>
            <a:ext cx="2852708" cy="542937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0859303" y="4910447"/>
            <a:ext cx="3337169" cy="332007"/>
            <a:chOff x="10859303" y="4910447"/>
            <a:chExt cx="3337169" cy="332007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10859335" y="4910447"/>
              <a:ext cx="3337138" cy="332007"/>
              <a:chOff x="10859335" y="4910447"/>
              <a:chExt cx="3337138" cy="332007"/>
            </a:xfrm>
          </p:grpSpPr>
          <p:pic>
            <p:nvPicPr>
              <p:cNvPr id="189" name="Object 188"/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10859335" y="4910447"/>
                <a:ext cx="3337138" cy="332007"/>
              </a:xfrm>
              <a:prstGeom prst="rect">
                <a:avLst/>
              </a:prstGeom>
            </p:spPr>
          </p:pic>
        </p:grpSp>
        <p:pic>
          <p:nvPicPr>
            <p:cNvPr id="191" name="Object 190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0803502" y="4891310"/>
              <a:ext cx="1253957" cy="48262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868571" y="5331429"/>
            <a:ext cx="3337154" cy="332007"/>
            <a:chOff x="10868571" y="5331429"/>
            <a:chExt cx="3337154" cy="332007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868588" y="5331429"/>
              <a:ext cx="3337138" cy="332007"/>
              <a:chOff x="10868588" y="5331429"/>
              <a:chExt cx="3337138" cy="332007"/>
            </a:xfrm>
          </p:grpSpPr>
          <p:pic>
            <p:nvPicPr>
              <p:cNvPr id="195" name="Object 194"/>
              <p:cNvPicPr>
                <a:picLocks noChangeAspect="1"/>
              </p:cNvPicPr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10868588" y="5331429"/>
                <a:ext cx="3337138" cy="332007"/>
              </a:xfrm>
              <a:prstGeom prst="rect">
                <a:avLst/>
              </a:prstGeom>
            </p:spPr>
          </p:pic>
        </p:grpSp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812770" y="5312294"/>
              <a:ext cx="1621023" cy="482623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11960381" y="5792856"/>
            <a:ext cx="1245065" cy="258716"/>
            <a:chOff x="11960381" y="5792856"/>
            <a:chExt cx="1245065" cy="258716"/>
          </a:xfrm>
        </p:grpSpPr>
        <p:grpSp>
          <p:nvGrpSpPr>
            <p:cNvPr id="1058" name="그룹 1058"/>
            <p:cNvGrpSpPr/>
            <p:nvPr/>
          </p:nvGrpSpPr>
          <p:grpSpPr>
            <a:xfrm>
              <a:off x="12077017" y="5792856"/>
              <a:ext cx="1007794" cy="258716"/>
              <a:chOff x="12077017" y="5792856"/>
              <a:chExt cx="1007794" cy="258716"/>
            </a:xfrm>
          </p:grpSpPr>
          <p:pic>
            <p:nvPicPr>
              <p:cNvPr id="201" name="Object 200"/>
              <p:cNvPicPr>
                <a:picLocks noChangeAspect="1"/>
              </p:cNvPicPr>
              <p:nvPr/>
            </p:nvPicPr>
            <p:blipFill>
              <a:blip r:embed="rId87" cstate="print"/>
              <a:stretch>
                <a:fillRect/>
              </a:stretch>
            </p:blipFill>
            <p:spPr>
              <a:xfrm>
                <a:off x="12077017" y="5792856"/>
                <a:ext cx="1007794" cy="258716"/>
              </a:xfrm>
              <a:prstGeom prst="rect">
                <a:avLst/>
              </a:prstGeom>
            </p:spPr>
          </p:pic>
        </p:grpSp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562746" y="5763441"/>
              <a:ext cx="1761846" cy="389541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915072" y="6662378"/>
            <a:ext cx="1245069" cy="258716"/>
            <a:chOff x="915072" y="6662378"/>
            <a:chExt cx="1245069" cy="258716"/>
          </a:xfrm>
        </p:grpSpPr>
        <p:grpSp>
          <p:nvGrpSpPr>
            <p:cNvPr id="1060" name="그룹 1060"/>
            <p:cNvGrpSpPr/>
            <p:nvPr/>
          </p:nvGrpSpPr>
          <p:grpSpPr>
            <a:xfrm>
              <a:off x="915072" y="6662378"/>
              <a:ext cx="1241009" cy="258716"/>
              <a:chOff x="915072" y="6662378"/>
              <a:chExt cx="1241009" cy="258716"/>
            </a:xfrm>
          </p:grpSpPr>
          <p:pic>
            <p:nvPicPr>
              <p:cNvPr id="207" name="Object 206"/>
              <p:cNvPicPr>
                <a:picLocks noChangeAspect="1"/>
              </p:cNvPicPr>
              <p:nvPr/>
            </p:nvPicPr>
            <p:blipFill>
              <a:blip r:embed="rId89" cstate="print"/>
              <a:stretch>
                <a:fillRect/>
              </a:stretch>
            </p:blipFill>
            <p:spPr>
              <a:xfrm>
                <a:off x="915072" y="6662378"/>
                <a:ext cx="1241009" cy="258716"/>
              </a:xfrm>
              <a:prstGeom prst="rect">
                <a:avLst/>
              </a:prstGeom>
            </p:spPr>
          </p:pic>
        </p:grpSp>
        <p:pic>
          <p:nvPicPr>
            <p:cNvPr id="209" name="Object 208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89668" y="6632965"/>
              <a:ext cx="1670570" cy="389541"/>
            </a:xfrm>
            <a:prstGeom prst="rect">
              <a:avLst/>
            </a:prstGeom>
          </p:spPr>
        </p:pic>
      </p:grpSp>
      <p:pic>
        <p:nvPicPr>
          <p:cNvPr id="211" name="Object 210"/>
          <p:cNvPicPr>
            <a:picLocks noChangeAspect="1"/>
          </p:cNvPicPr>
          <p:nvPr/>
        </p:nvPicPr>
        <p:blipFill>
          <a:blip r:embed="rId91" cstate="print"/>
          <a:stretch>
            <a:fillRect/>
          </a:stretch>
        </p:blipFill>
        <p:spPr>
          <a:xfrm>
            <a:off x="11656251" y="1789222"/>
            <a:ext cx="4593454" cy="1180950"/>
          </a:xfrm>
          <a:prstGeom prst="rect">
            <a:avLst/>
          </a:prstGeom>
        </p:spPr>
      </p:pic>
      <p:grpSp>
        <p:nvGrpSpPr>
          <p:cNvPr id="1061" name="그룹 1061"/>
          <p:cNvGrpSpPr/>
          <p:nvPr/>
        </p:nvGrpSpPr>
        <p:grpSpPr>
          <a:xfrm>
            <a:off x="764073" y="941543"/>
            <a:ext cx="3944698" cy="724346"/>
            <a:chOff x="764073" y="941543"/>
            <a:chExt cx="3944698" cy="724346"/>
          </a:xfrm>
        </p:grpSpPr>
        <p:pic>
          <p:nvPicPr>
            <p:cNvPr id="213" name="Object 212"/>
            <p:cNvPicPr>
              <a:picLocks noChangeAspect="1"/>
            </p:cNvPicPr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07887" y="785357"/>
              <a:ext cx="2466791" cy="1349087"/>
            </a:xfrm>
            <a:prstGeom prst="rect">
              <a:avLst/>
            </a:prstGeom>
          </p:spPr>
        </p:pic>
        <p:grpSp>
          <p:nvGrpSpPr>
            <p:cNvPr id="1062" name="그룹 1062"/>
            <p:cNvGrpSpPr/>
            <p:nvPr/>
          </p:nvGrpSpPr>
          <p:grpSpPr>
            <a:xfrm>
              <a:off x="2648048" y="996780"/>
              <a:ext cx="2060724" cy="561369"/>
              <a:chOff x="2648048" y="996780"/>
              <a:chExt cx="2060724" cy="561369"/>
            </a:xfrm>
          </p:grpSpPr>
          <p:grpSp>
            <p:nvGrpSpPr>
              <p:cNvPr id="1063" name="그룹 1063"/>
              <p:cNvGrpSpPr/>
              <p:nvPr/>
            </p:nvGrpSpPr>
            <p:grpSpPr>
              <a:xfrm>
                <a:off x="2787861" y="996780"/>
                <a:ext cx="1806505" cy="561369"/>
                <a:chOff x="2787861" y="996780"/>
                <a:chExt cx="1806505" cy="561369"/>
              </a:xfrm>
            </p:grpSpPr>
            <p:pic>
              <p:nvPicPr>
                <p:cNvPr id="216" name="Object 215"/>
                <p:cNvPicPr>
                  <a:picLocks noChangeAspect="1"/>
                </p:cNvPicPr>
                <p:nvPr/>
              </p:nvPicPr>
              <p:blipFill>
                <a:blip r:embed="rId93" cstate="print"/>
                <a:stretch>
                  <a:fillRect/>
                </a:stretch>
              </p:blipFill>
              <p:spPr>
                <a:xfrm>
                  <a:off x="2787861" y="996780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218" name="Object 217"/>
              <p:cNvPicPr>
                <a:picLocks noChangeAspect="1"/>
              </p:cNvPicPr>
              <p:nvPr/>
            </p:nvPicPr>
            <p:blipFill>
              <a:blip r:embed="rId94" cstate="print"/>
              <a:stretch>
                <a:fillRect/>
              </a:stretch>
            </p:blipFill>
            <p:spPr>
              <a:xfrm>
                <a:off x="2233856" y="865370"/>
                <a:ext cx="2772834" cy="9496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25809" y="1888111"/>
            <a:ext cx="4987216" cy="11809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4073" y="941543"/>
            <a:ext cx="3944698" cy="724346"/>
            <a:chOff x="764073" y="941543"/>
            <a:chExt cx="3944698" cy="7243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887" y="785357"/>
              <a:ext cx="2466791" cy="134908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648048" y="996780"/>
              <a:ext cx="2060724" cy="561369"/>
              <a:chOff x="2648048" y="996780"/>
              <a:chExt cx="2060724" cy="56136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787861" y="996780"/>
                <a:ext cx="1806505" cy="561369"/>
                <a:chOff x="2787861" y="996780"/>
                <a:chExt cx="1806505" cy="5613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787861" y="996780"/>
                  <a:ext cx="1806505" cy="561369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33856" y="865370"/>
                <a:ext cx="2772834" cy="9496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311593" y="3206214"/>
            <a:ext cx="15696167" cy="6365364"/>
            <a:chOff x="1311593" y="3206214"/>
            <a:chExt cx="15696167" cy="63653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1593" y="3206214"/>
              <a:ext cx="15696167" cy="6365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13784" y="3288815"/>
            <a:ext cx="13047358" cy="6200161"/>
            <a:chOff x="2613784" y="3288815"/>
            <a:chExt cx="13047358" cy="62001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468439" y="6371038"/>
              <a:ext cx="6200161" cy="35714"/>
              <a:chOff x="-468439" y="6371038"/>
              <a:chExt cx="6200161" cy="3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-468439" y="6371038"/>
                <a:ext cx="6200161" cy="3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77299" y="6371038"/>
              <a:ext cx="6200161" cy="35714"/>
              <a:chOff x="977299" y="6371038"/>
              <a:chExt cx="6200161" cy="35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977299" y="6371038"/>
                <a:ext cx="6200161" cy="3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543205" y="6371038"/>
              <a:ext cx="6200161" cy="35714"/>
              <a:chOff x="12543205" y="6371038"/>
              <a:chExt cx="6200161" cy="357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2543205" y="6371038"/>
                <a:ext cx="6200161" cy="3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097467" y="6371038"/>
              <a:ext cx="6200161" cy="35714"/>
              <a:chOff x="11097467" y="6371038"/>
              <a:chExt cx="6200161" cy="3571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1097467" y="6371038"/>
                <a:ext cx="6200161" cy="35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651729" y="6371038"/>
              <a:ext cx="6200161" cy="35714"/>
              <a:chOff x="9651729" y="6371038"/>
              <a:chExt cx="6200161" cy="3571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9651729" y="6371038"/>
                <a:ext cx="6200161" cy="357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205990" y="6371038"/>
              <a:ext cx="6200161" cy="35714"/>
              <a:chOff x="8205990" y="6371038"/>
              <a:chExt cx="6200161" cy="3571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8205990" y="6371038"/>
                <a:ext cx="6200161" cy="357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60252" y="6371038"/>
              <a:ext cx="6200161" cy="35714"/>
              <a:chOff x="6760252" y="6371038"/>
              <a:chExt cx="6200161" cy="3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6760252" y="6371038"/>
                <a:ext cx="6200161" cy="3571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314514" y="6371038"/>
              <a:ext cx="6200161" cy="35714"/>
              <a:chOff x="5314514" y="6371038"/>
              <a:chExt cx="6200161" cy="3571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5314514" y="6371038"/>
                <a:ext cx="6200161" cy="3571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868776" y="6371038"/>
              <a:ext cx="6200161" cy="35714"/>
              <a:chOff x="3868776" y="6371038"/>
              <a:chExt cx="6200161" cy="3571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3868776" y="6371038"/>
                <a:ext cx="6200161" cy="3571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423037" y="6371038"/>
              <a:ext cx="6200161" cy="35714"/>
              <a:chOff x="2423037" y="6371038"/>
              <a:chExt cx="6200161" cy="3571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2423037" y="6371038"/>
                <a:ext cx="6200161" cy="3571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646523" y="4207715"/>
            <a:ext cx="4603653" cy="628316"/>
            <a:chOff x="1646523" y="4207715"/>
            <a:chExt cx="4603653" cy="6283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6523" y="4207715"/>
              <a:ext cx="4603653" cy="62831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1716" y="4245830"/>
            <a:ext cx="4823840" cy="60948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368215" y="5290828"/>
            <a:ext cx="4603653" cy="628316"/>
            <a:chOff x="5368215" y="5290828"/>
            <a:chExt cx="4603653" cy="62831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68215" y="5290828"/>
              <a:ext cx="4603653" cy="62831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58878" y="5338469"/>
            <a:ext cx="2719421" cy="60948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992271" y="6373941"/>
            <a:ext cx="4603653" cy="628316"/>
            <a:chOff x="7992271" y="6373941"/>
            <a:chExt cx="4603653" cy="62831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92271" y="6373941"/>
              <a:ext cx="4603653" cy="62831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07335" y="6431107"/>
            <a:ext cx="3613745" cy="59996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594288" y="7457055"/>
            <a:ext cx="5177325" cy="628316"/>
            <a:chOff x="11594288" y="7457055"/>
            <a:chExt cx="5177325" cy="62831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94288" y="7457055"/>
              <a:ext cx="5177325" cy="62831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278566" y="7542792"/>
            <a:ext cx="3604221" cy="59044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11593" y="3206214"/>
            <a:ext cx="15696167" cy="628316"/>
            <a:chOff x="1311593" y="3206214"/>
            <a:chExt cx="15696167" cy="62831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11593" y="3206214"/>
              <a:ext cx="15696167" cy="62831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23854" y="3614427"/>
            <a:ext cx="2191657" cy="2170704"/>
            <a:chOff x="1023854" y="3614427"/>
            <a:chExt cx="2191657" cy="217070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3854" y="3614427"/>
              <a:ext cx="2191657" cy="217070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303622" y="4521872"/>
            <a:ext cx="2984000" cy="2984000"/>
            <a:chOff x="4303622" y="4521872"/>
            <a:chExt cx="2984000" cy="298400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03622" y="4521872"/>
              <a:ext cx="2984000" cy="29840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236956" y="6013872"/>
            <a:ext cx="3057142" cy="3057142"/>
            <a:chOff x="7236956" y="6013872"/>
            <a:chExt cx="3057142" cy="305714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36956" y="6013872"/>
              <a:ext cx="3057142" cy="305714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048322" y="6558401"/>
            <a:ext cx="2312529" cy="2811585"/>
            <a:chOff x="11048322" y="6558401"/>
            <a:chExt cx="2312529" cy="281158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48322" y="6558401"/>
              <a:ext cx="2312529" cy="281158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61048" y="3337362"/>
            <a:ext cx="15210565" cy="352372"/>
            <a:chOff x="1561048" y="3337362"/>
            <a:chExt cx="15210565" cy="35237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4211" y="3182250"/>
              <a:ext cx="1612888" cy="770097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01373" y="3182250"/>
              <a:ext cx="1501354" cy="770097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25859" y="3182250"/>
              <a:ext cx="1476450" cy="770097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622354" y="3182250"/>
              <a:ext cx="1480221" cy="770097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566421" y="3182250"/>
              <a:ext cx="1443945" cy="770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82569"/>
            <a:ext cx="18285714" cy="9203145"/>
            <a:chOff x="0" y="1082569"/>
            <a:chExt cx="18285714" cy="9203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82569"/>
              <a:ext cx="18285714" cy="9203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773874"/>
            <a:chOff x="0" y="0"/>
            <a:chExt cx="18285714" cy="773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773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6531" y="1265739"/>
            <a:ext cx="359184" cy="9019975"/>
            <a:chOff x="17926531" y="1265739"/>
            <a:chExt cx="359184" cy="9019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26531" y="1265739"/>
              <a:ext cx="359184" cy="90199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90476"/>
            <a:ext cx="18285714" cy="1055827"/>
            <a:chOff x="0" y="390476"/>
            <a:chExt cx="18285714" cy="1055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0476"/>
              <a:ext cx="18285714" cy="1055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8775" y="684963"/>
            <a:ext cx="3145579" cy="466853"/>
            <a:chOff x="13538775" y="684963"/>
            <a:chExt cx="3145579" cy="4668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8775" y="684963"/>
              <a:ext cx="3145579" cy="466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88436" y="1703446"/>
            <a:ext cx="235374" cy="869900"/>
            <a:chOff x="17988436" y="1703446"/>
            <a:chExt cx="235374" cy="8699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88436" y="1703446"/>
              <a:ext cx="235374" cy="869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48797" y="694165"/>
            <a:ext cx="429402" cy="429402"/>
            <a:chOff x="16148797" y="694165"/>
            <a:chExt cx="429402" cy="4294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8797" y="694165"/>
              <a:ext cx="429402" cy="4294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08760" y="773874"/>
            <a:ext cx="317770" cy="289031"/>
            <a:chOff x="17608760" y="773874"/>
            <a:chExt cx="317770" cy="28903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608760" y="773874"/>
              <a:ext cx="317770" cy="38269"/>
              <a:chOff x="17608760" y="773874"/>
              <a:chExt cx="317770" cy="382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08760" y="773874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608760" y="899255"/>
              <a:ext cx="317770" cy="38269"/>
              <a:chOff x="17608760" y="899255"/>
              <a:chExt cx="317770" cy="382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08760" y="899255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608760" y="1024636"/>
              <a:ext cx="317770" cy="38269"/>
              <a:chOff x="17608760" y="1024636"/>
              <a:chExt cx="317770" cy="382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608760" y="1024636"/>
                <a:ext cx="317770" cy="3826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888021" y="662408"/>
            <a:ext cx="511965" cy="511965"/>
            <a:chOff x="16888021" y="662408"/>
            <a:chExt cx="511965" cy="5119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88021" y="662408"/>
              <a:ext cx="511965" cy="5119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237614" y="104762"/>
            <a:ext cx="887556" cy="202783"/>
            <a:chOff x="17237614" y="104762"/>
            <a:chExt cx="887556" cy="20278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237614" y="277747"/>
              <a:ext cx="229976" cy="28571"/>
              <a:chOff x="17237614" y="277747"/>
              <a:chExt cx="229976" cy="2857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237614" y="277747"/>
                <a:ext cx="229976" cy="285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93597" y="104762"/>
              <a:ext cx="202783" cy="202783"/>
              <a:chOff x="17593597" y="104762"/>
              <a:chExt cx="202783" cy="20278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593597" y="104762"/>
                <a:ext cx="202783" cy="20278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922387" y="104762"/>
              <a:ext cx="202783" cy="202783"/>
              <a:chOff x="17922387" y="104762"/>
              <a:chExt cx="202783" cy="20278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9" name="그룹 1019"/>
          <p:cNvGrpSpPr/>
          <p:nvPr/>
        </p:nvGrpSpPr>
        <p:grpSpPr>
          <a:xfrm>
            <a:off x="816703" y="2062725"/>
            <a:ext cx="1716881" cy="360621"/>
            <a:chOff x="816703" y="2062725"/>
            <a:chExt cx="1716881" cy="3606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1716881" cy="3606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26531" y="136508"/>
            <a:ext cx="636160" cy="154669"/>
            <a:chOff x="326531" y="136508"/>
            <a:chExt cx="636160" cy="15466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67276" y="136508"/>
              <a:ext cx="154669" cy="154669"/>
              <a:chOff x="567276" y="136508"/>
              <a:chExt cx="154669" cy="15466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67276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08022" y="136508"/>
              <a:ext cx="154669" cy="154669"/>
              <a:chOff x="808022" y="136508"/>
              <a:chExt cx="154669" cy="15466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08022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26531" y="136508"/>
              <a:ext cx="154669" cy="154669"/>
              <a:chOff x="326531" y="136508"/>
              <a:chExt cx="154669" cy="15466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26531" y="136508"/>
                <a:ext cx="154669" cy="154669"/>
              </a:xfrm>
              <a:prstGeom prst="rect">
                <a:avLst/>
              </a:prstGeom>
            </p:spPr>
          </p:pic>
        </p:grpSp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8365" y="2022691"/>
            <a:ext cx="2024780" cy="54037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526672" y="554302"/>
            <a:ext cx="1630844" cy="78207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06303" y="559750"/>
            <a:ext cx="1734444" cy="77525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23536" y="2252376"/>
            <a:ext cx="4290771" cy="170158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32951" y="548867"/>
            <a:ext cx="1626940" cy="801702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080736" y="560858"/>
            <a:ext cx="1966825" cy="76573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81722" y="664939"/>
            <a:ext cx="1423016" cy="55637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475162" y="549569"/>
            <a:ext cx="1778482" cy="80579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741618" y="564939"/>
            <a:ext cx="1753816" cy="76573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247471" y="660858"/>
            <a:ext cx="1407425" cy="556378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524697" y="-10965"/>
            <a:ext cx="2971984" cy="52315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0" y="-208665"/>
            <a:ext cx="2036159" cy="2161610"/>
            <a:chOff x="0" y="-208665"/>
            <a:chExt cx="2036159" cy="216161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0" y="-208665"/>
              <a:ext cx="2036159" cy="216161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16703" y="5431355"/>
            <a:ext cx="1690344" cy="1690344"/>
            <a:chOff x="816703" y="5431355"/>
            <a:chExt cx="1690344" cy="169034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6703" y="5431355"/>
              <a:ext cx="1690344" cy="169034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889207" y="3734875"/>
            <a:ext cx="1456839" cy="1456839"/>
            <a:chOff x="3889207" y="3734875"/>
            <a:chExt cx="1456839" cy="145683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3889207" y="3734875"/>
              <a:ext cx="1456839" cy="1456839"/>
              <a:chOff x="3889207" y="3734875"/>
              <a:chExt cx="1456839" cy="1456839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160787" y="3051282"/>
                <a:ext cx="2913678" cy="2913678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3889207" y="3734875"/>
                <a:ext cx="1456839" cy="145683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4135517" y="3948570"/>
              <a:ext cx="1045756" cy="1045756"/>
              <a:chOff x="4135517" y="3948570"/>
              <a:chExt cx="1045756" cy="1045756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4135517" y="3948570"/>
                <a:ext cx="1045756" cy="1045756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2194874" y="4505322"/>
            <a:ext cx="1616440" cy="926034"/>
            <a:chOff x="2194874" y="4505322"/>
            <a:chExt cx="1616440" cy="926034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94874" y="4505322"/>
              <a:ext cx="1616440" cy="92603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187053" y="7238646"/>
            <a:ext cx="1616440" cy="926034"/>
            <a:chOff x="2187053" y="7238646"/>
            <a:chExt cx="1616440" cy="92603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87053" y="7238646"/>
              <a:ext cx="1616440" cy="92603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3889207" y="7407414"/>
            <a:ext cx="1456839" cy="1456839"/>
            <a:chOff x="3889207" y="7407414"/>
            <a:chExt cx="1456839" cy="145683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60787" y="6723820"/>
              <a:ext cx="2913678" cy="2913678"/>
            </a:xfrm>
            <a:prstGeom prst="rect">
              <a:avLst/>
            </a:prstGeom>
          </p:spPr>
        </p:pic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89207" y="7407414"/>
              <a:ext cx="1456839" cy="1456839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69703" y="916310"/>
            <a:ext cx="1828355" cy="730374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42357" y="7030761"/>
            <a:ext cx="1784082" cy="1246415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229591" y="5010854"/>
            <a:ext cx="2747939" cy="1246415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226431" y="7040923"/>
            <a:ext cx="10253755" cy="2237069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3429041" y="8725470"/>
            <a:ext cx="2519854" cy="1246416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3952279" y="7713902"/>
            <a:ext cx="1286137" cy="930306"/>
            <a:chOff x="3952279" y="7713902"/>
            <a:chExt cx="1286137" cy="930306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52279" y="7713902"/>
              <a:ext cx="1286137" cy="93030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088040" y="3299994"/>
            <a:ext cx="1811645" cy="1811645"/>
            <a:chOff x="8088040" y="3299994"/>
            <a:chExt cx="1811645" cy="1811645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088040" y="3299994"/>
              <a:ext cx="1811645" cy="181164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155073" y="7276190"/>
            <a:ext cx="1809524" cy="1809524"/>
            <a:chOff x="8155073" y="7276190"/>
            <a:chExt cx="1809524" cy="1809524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155073" y="7276190"/>
              <a:ext cx="1809524" cy="180952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859860" y="5908654"/>
            <a:ext cx="2097931" cy="735746"/>
            <a:chOff x="5859860" y="5908654"/>
            <a:chExt cx="2097931" cy="735746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859860" y="5908654"/>
              <a:ext cx="2097931" cy="73574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835322" y="6014907"/>
            <a:ext cx="1292297" cy="523242"/>
            <a:chOff x="10835322" y="6014907"/>
            <a:chExt cx="1292297" cy="523242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835322" y="6014907"/>
              <a:ext cx="1292297" cy="52324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3801621" y="4060864"/>
            <a:ext cx="2740984" cy="2740984"/>
            <a:chOff x="13801621" y="4060864"/>
            <a:chExt cx="2740984" cy="2740984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801621" y="4060864"/>
              <a:ext cx="2740984" cy="2740984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7625721" y="9011184"/>
            <a:ext cx="2776511" cy="1246416"/>
          </a:xfrm>
          <a:prstGeom prst="rect">
            <a:avLst/>
          </a:prstGeom>
        </p:spPr>
      </p:pic>
      <p:pic>
        <p:nvPicPr>
          <p:cNvPr id="127" name="Object 12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7625718" y="4944184"/>
            <a:ext cx="2738416" cy="1246416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3685690" y="2950787"/>
            <a:ext cx="2851748" cy="598994"/>
            <a:chOff x="13685690" y="2950787"/>
            <a:chExt cx="2851748" cy="598994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3685690" y="2950787"/>
              <a:ext cx="2851748" cy="598994"/>
              <a:chOff x="13685690" y="2950787"/>
              <a:chExt cx="2851748" cy="598994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3685690" y="2950787"/>
                <a:ext cx="2851748" cy="598994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606721" y="2867727"/>
              <a:ext cx="2985440" cy="8984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865" y="2118436"/>
            <a:ext cx="9446963" cy="7740567"/>
            <a:chOff x="269865" y="2118436"/>
            <a:chExt cx="9446963" cy="77405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65" y="2118436"/>
              <a:ext cx="9446963" cy="7740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047" y="3391945"/>
            <a:ext cx="9144663" cy="5615061"/>
            <a:chOff x="405047" y="3391945"/>
            <a:chExt cx="9144663" cy="56150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047" y="3391945"/>
              <a:ext cx="9144663" cy="5615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10585" y="2550990"/>
            <a:ext cx="2759734" cy="2591867"/>
            <a:chOff x="14810585" y="2550990"/>
            <a:chExt cx="2759734" cy="25918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99892" y="1424231"/>
              <a:ext cx="5519468" cy="518373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10585" y="2550990"/>
              <a:ext cx="2759734" cy="25918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887" y="975833"/>
            <a:ext cx="2466791" cy="13490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48048" y="1187256"/>
            <a:ext cx="2060724" cy="561369"/>
            <a:chOff x="2648048" y="1187256"/>
            <a:chExt cx="2060724" cy="56136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87861" y="1187256"/>
              <a:ext cx="1806505" cy="561369"/>
              <a:chOff x="2787861" y="1187256"/>
              <a:chExt cx="1806505" cy="5613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787861" y="1187256"/>
                <a:ext cx="1806505" cy="56136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3142" y="1055846"/>
              <a:ext cx="3071709" cy="9496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62736" y="1598746"/>
            <a:ext cx="6066978" cy="11809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38095" y="5989695"/>
            <a:ext cx="7516755" cy="917042"/>
            <a:chOff x="10438095" y="5989695"/>
            <a:chExt cx="7516755" cy="9170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22318" y="5848022"/>
              <a:ext cx="1989139" cy="95032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31732" y="6406349"/>
              <a:ext cx="7398994" cy="7523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38095" y="7788857"/>
            <a:ext cx="7516755" cy="1249473"/>
            <a:chOff x="10438095" y="7788857"/>
            <a:chExt cx="7516755" cy="12494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22318" y="7647184"/>
              <a:ext cx="1756453" cy="95032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31732" y="8205513"/>
              <a:ext cx="3587280" cy="10880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40952" y="2826762"/>
            <a:ext cx="7516755" cy="1931825"/>
            <a:chOff x="10540952" y="2826762"/>
            <a:chExt cx="7516755" cy="19318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25175" y="2685089"/>
              <a:ext cx="1676986" cy="95032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44113" y="3271409"/>
              <a:ext cx="3935232" cy="1739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887" y="1547262"/>
            <a:ext cx="2466791" cy="13490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0821" y="2573346"/>
            <a:ext cx="9581616" cy="7348064"/>
            <a:chOff x="260821" y="2573346"/>
            <a:chExt cx="9581616" cy="73480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821" y="2573346"/>
              <a:ext cx="9581616" cy="73480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29491" y="8752477"/>
            <a:ext cx="2044275" cy="348524"/>
            <a:chOff x="4029491" y="8752477"/>
            <a:chExt cx="2044275" cy="348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9491" y="8752477"/>
              <a:ext cx="2044275" cy="348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5477" y="9093812"/>
            <a:ext cx="2402913" cy="3895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14201" y="8750080"/>
            <a:ext cx="1205945" cy="4332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19061" y="7808121"/>
            <a:ext cx="1266653" cy="554771"/>
            <a:chOff x="7819061" y="7808121"/>
            <a:chExt cx="1266653" cy="5547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9061" y="7808121"/>
              <a:ext cx="1266653" cy="5547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3362" y="7902715"/>
            <a:ext cx="1441988" cy="474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7760" y="5088332"/>
            <a:ext cx="8049601" cy="412104"/>
            <a:chOff x="977760" y="5088332"/>
            <a:chExt cx="8049601" cy="4121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760" y="5088332"/>
              <a:ext cx="8049601" cy="4121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2374" y="5070300"/>
            <a:ext cx="8054100" cy="2589544"/>
            <a:chOff x="972374" y="5070300"/>
            <a:chExt cx="8054100" cy="25895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374" y="5070300"/>
              <a:ext cx="8054100" cy="2589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2374" y="5499430"/>
            <a:ext cx="8050273" cy="10577"/>
            <a:chOff x="972374" y="5499430"/>
            <a:chExt cx="8050273" cy="105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374" y="5499430"/>
              <a:ext cx="8050273" cy="10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2374" y="5928561"/>
            <a:ext cx="8050273" cy="10577"/>
            <a:chOff x="972374" y="5928561"/>
            <a:chExt cx="8050273" cy="105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374" y="5928561"/>
              <a:ext cx="8050273" cy="105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2374" y="6357691"/>
            <a:ext cx="8050273" cy="10577"/>
            <a:chOff x="972374" y="6357691"/>
            <a:chExt cx="8050273" cy="105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2374" y="6357691"/>
              <a:ext cx="8050273" cy="105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2374" y="6786821"/>
            <a:ext cx="8050273" cy="10577"/>
            <a:chOff x="972374" y="6786821"/>
            <a:chExt cx="8050273" cy="105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2374" y="6786821"/>
              <a:ext cx="8050273" cy="105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2374" y="7215952"/>
            <a:ext cx="8050273" cy="10577"/>
            <a:chOff x="972374" y="7215952"/>
            <a:chExt cx="8050273" cy="1057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2374" y="7215952"/>
              <a:ext cx="8050273" cy="1057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1766" y="7273997"/>
            <a:ext cx="1615064" cy="38097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79215" y="7273996"/>
            <a:ext cx="2251874" cy="39050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55020" y="7273999"/>
            <a:ext cx="1878969" cy="38097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0385" y="5556949"/>
            <a:ext cx="1581112" cy="37145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03507" y="5568495"/>
            <a:ext cx="2452523" cy="36041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01215" y="5566472"/>
            <a:ext cx="2129702" cy="37145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39544" y="5556950"/>
            <a:ext cx="1880407" cy="38097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61986" y="5131450"/>
            <a:ext cx="1439030" cy="38733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12482" y="5113564"/>
            <a:ext cx="6256411" cy="40522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619493" y="5105654"/>
            <a:ext cx="2102468" cy="42896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14841" y="5113567"/>
            <a:ext cx="2131821" cy="40522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80689" y="5986218"/>
            <a:ext cx="1618293" cy="37145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540215" y="5995739"/>
            <a:ext cx="2190788" cy="37145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255020" y="5986213"/>
            <a:ext cx="1878969" cy="38097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82709" y="6415469"/>
            <a:ext cx="1612236" cy="38097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601215" y="6424996"/>
            <a:ext cx="2129703" cy="37145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255020" y="6415472"/>
            <a:ext cx="1878969" cy="38097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93175" y="6844737"/>
            <a:ext cx="1580836" cy="37145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642853" y="6854262"/>
            <a:ext cx="520760" cy="37145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255020" y="6844736"/>
            <a:ext cx="1878969" cy="38097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203507" y="6020555"/>
            <a:ext cx="2452523" cy="36040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203507" y="6439728"/>
            <a:ext cx="2452523" cy="36041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203507" y="6856493"/>
            <a:ext cx="2452523" cy="36041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203507" y="7282004"/>
            <a:ext cx="2452523" cy="3604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38855" y="8316676"/>
            <a:ext cx="1443465" cy="490648"/>
            <a:chOff x="7138855" y="8316676"/>
            <a:chExt cx="1443465" cy="49064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138855" y="8316676"/>
              <a:ext cx="1443465" cy="4906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44493" y="8612317"/>
            <a:ext cx="2154545" cy="394606"/>
            <a:chOff x="6144493" y="8612317"/>
            <a:chExt cx="2154545" cy="39460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144493" y="8612317"/>
              <a:ext cx="2154545" cy="39460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6027935" y="8567466"/>
            <a:ext cx="2466156" cy="58557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711540" y="3841803"/>
            <a:ext cx="1914675" cy="59160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68728" y="4267005"/>
            <a:ext cx="8341419" cy="35714"/>
            <a:chOff x="968728" y="4267005"/>
            <a:chExt cx="8341419" cy="357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68728" y="4267005"/>
              <a:ext cx="8341419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80632" y="4267004"/>
            <a:ext cx="1338893" cy="35714"/>
            <a:chOff x="3580632" y="4267004"/>
            <a:chExt cx="1338893" cy="3571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80632" y="4267004"/>
              <a:ext cx="1338893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4390" y="3129470"/>
            <a:ext cx="9133136" cy="663912"/>
            <a:chOff x="484390" y="3129470"/>
            <a:chExt cx="9133136" cy="66391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84390" y="3129470"/>
              <a:ext cx="9133136" cy="663912"/>
              <a:chOff x="484390" y="3129470"/>
              <a:chExt cx="9133136" cy="663912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484390" y="3129470"/>
                <a:ext cx="9133136" cy="66391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44611" y="3207673"/>
              <a:ext cx="546494" cy="546494"/>
              <a:chOff x="644611" y="3207673"/>
              <a:chExt cx="546494" cy="54649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644611" y="3207673"/>
                <a:ext cx="546494" cy="546494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872941" y="3050492"/>
              <a:ext cx="2364270" cy="906042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938088" y="3841803"/>
            <a:ext cx="2043903" cy="59160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3028698" y="3841803"/>
            <a:ext cx="2024856" cy="591608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4201625" y="7283520"/>
            <a:ext cx="2208645" cy="371455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4201625" y="5566473"/>
            <a:ext cx="2208645" cy="361931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4242350" y="5113564"/>
            <a:ext cx="2188164" cy="405221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4201625" y="5995741"/>
            <a:ext cx="2208645" cy="371455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4192101" y="6424992"/>
            <a:ext cx="2246741" cy="37145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4201625" y="6854261"/>
            <a:ext cx="2208645" cy="36193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911111" y="4571429"/>
            <a:ext cx="1117726" cy="392104"/>
            <a:chOff x="7911111" y="4571429"/>
            <a:chExt cx="1117726" cy="39210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911111" y="4571429"/>
              <a:ext cx="1117726" cy="39210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691489" y="4635623"/>
            <a:ext cx="271230" cy="263715"/>
            <a:chOff x="8691489" y="4635623"/>
            <a:chExt cx="271230" cy="26371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8691489" y="4635623"/>
              <a:ext cx="271230" cy="263715"/>
              <a:chOff x="8691489" y="4635623"/>
              <a:chExt cx="271230" cy="263715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8691489" y="4635623"/>
                <a:ext cx="271230" cy="26371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781419" y="4685189"/>
              <a:ext cx="91370" cy="164583"/>
              <a:chOff x="8781419" y="4685189"/>
              <a:chExt cx="91370" cy="164583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 rot="5400000">
                <a:off x="8781419" y="4685189"/>
                <a:ext cx="91370" cy="164583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0345873" y="2806941"/>
            <a:ext cx="7051917" cy="3827347"/>
            <a:chOff x="10345873" y="2806941"/>
            <a:chExt cx="7051917" cy="3827347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345873" y="2806941"/>
              <a:ext cx="7051917" cy="382734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111361" y="7055672"/>
            <a:ext cx="3189052" cy="2866859"/>
            <a:chOff x="14111361" y="7055672"/>
            <a:chExt cx="3189052" cy="2866859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4111361" y="7055672"/>
              <a:ext cx="3189052" cy="286685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373761" y="7103983"/>
            <a:ext cx="3382573" cy="2715846"/>
            <a:chOff x="10373761" y="7103983"/>
            <a:chExt cx="3382573" cy="2715846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373761" y="7103983"/>
              <a:ext cx="3382573" cy="2715846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8001209" y="4611365"/>
            <a:ext cx="548243" cy="34886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0360585" y="2539620"/>
            <a:ext cx="2352052" cy="366790"/>
            <a:chOff x="10360585" y="2539620"/>
            <a:chExt cx="2352052" cy="366790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360585" y="2539620"/>
              <a:ext cx="2352052" cy="366790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0063817" y="2497922"/>
            <a:ext cx="2649713" cy="55226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0360585" y="6908061"/>
            <a:ext cx="1062587" cy="366790"/>
            <a:chOff x="10360585" y="6908061"/>
            <a:chExt cx="1062587" cy="366790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360585" y="6908061"/>
              <a:ext cx="1062587" cy="366790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0259379" y="6834699"/>
            <a:ext cx="1280694" cy="584199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4111361" y="6908061"/>
            <a:ext cx="1594526" cy="366790"/>
            <a:chOff x="14111361" y="6908061"/>
            <a:chExt cx="1594526" cy="366790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4111361" y="6908061"/>
              <a:ext cx="1594526" cy="366790"/>
            </a:xfrm>
            <a:prstGeom prst="rect">
              <a:avLst/>
            </a:prstGeom>
          </p:spPr>
        </p:pic>
      </p:grpSp>
      <p:pic>
        <p:nvPicPr>
          <p:cNvPr id="127" name="Object 126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14163699" y="6866366"/>
            <a:ext cx="1498799" cy="552265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2648048" y="1758684"/>
            <a:ext cx="2060724" cy="561369"/>
            <a:chOff x="2648048" y="1758684"/>
            <a:chExt cx="2060724" cy="561369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787861" y="1758684"/>
              <a:ext cx="1806505" cy="561369"/>
              <a:chOff x="2787861" y="1758684"/>
              <a:chExt cx="1806505" cy="561369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2787861" y="1758684"/>
                <a:ext cx="1806505" cy="561369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953142" y="1627275"/>
              <a:ext cx="3071709" cy="949614"/>
            </a:xfrm>
            <a:prstGeom prst="rect">
              <a:avLst/>
            </a:prstGeom>
          </p:spPr>
        </p:pic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10895479" y="1525670"/>
            <a:ext cx="5633921" cy="11809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6256" y="2573346"/>
            <a:ext cx="13574141" cy="7409524"/>
            <a:chOff x="296256" y="2573346"/>
            <a:chExt cx="13574141" cy="74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256" y="2573346"/>
              <a:ext cx="13574141" cy="74095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887" y="1547262"/>
            <a:ext cx="2466791" cy="1349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4089" y="9063839"/>
            <a:ext cx="2233959" cy="782253"/>
            <a:chOff x="414089" y="9063839"/>
            <a:chExt cx="2233959" cy="7822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089" y="9063839"/>
              <a:ext cx="2233959" cy="7822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6531" y="8991485"/>
            <a:ext cx="2321517" cy="854607"/>
            <a:chOff x="326531" y="8991485"/>
            <a:chExt cx="2321517" cy="8546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531" y="8991485"/>
              <a:ext cx="2321517" cy="8546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99162" y="6692931"/>
            <a:ext cx="4968173" cy="830500"/>
            <a:chOff x="3899162" y="6692931"/>
            <a:chExt cx="4968173" cy="8305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9162" y="6692931"/>
              <a:ext cx="4968173" cy="8305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21760" y="3885238"/>
            <a:ext cx="575713" cy="575713"/>
            <a:chOff x="5721760" y="3885238"/>
            <a:chExt cx="575713" cy="5757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1760" y="3885238"/>
              <a:ext cx="575713" cy="5757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37343" y="3597726"/>
            <a:ext cx="5852102" cy="5485161"/>
            <a:chOff x="8037343" y="3597726"/>
            <a:chExt cx="5852102" cy="54851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4512" y="996310"/>
              <a:ext cx="11704203" cy="1097032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7343" y="3597726"/>
              <a:ext cx="5852102" cy="54851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48048" y="5593700"/>
            <a:ext cx="571429" cy="571429"/>
            <a:chOff x="2648048" y="5593700"/>
            <a:chExt cx="571429" cy="5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8048" y="5593700"/>
              <a:ext cx="571429" cy="5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816" y="8656480"/>
            <a:ext cx="571429" cy="571429"/>
            <a:chOff x="40816" y="8656480"/>
            <a:chExt cx="571429" cy="5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16" y="8656480"/>
              <a:ext cx="571429" cy="5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13877" y="3338224"/>
            <a:ext cx="2530419" cy="394606"/>
            <a:chOff x="8113877" y="3338224"/>
            <a:chExt cx="2530419" cy="3946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3877" y="3338224"/>
              <a:ext cx="2530419" cy="39460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79763" y="3293373"/>
            <a:ext cx="2774927" cy="59412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48048" y="1758684"/>
            <a:ext cx="2060724" cy="561369"/>
            <a:chOff x="2648048" y="1758684"/>
            <a:chExt cx="2060724" cy="56136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787861" y="1758684"/>
              <a:ext cx="1806505" cy="561369"/>
              <a:chOff x="2787861" y="1758684"/>
              <a:chExt cx="1806505" cy="56136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87861" y="1758684"/>
                <a:ext cx="1806505" cy="56136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53142" y="1627275"/>
              <a:ext cx="3071709" cy="94961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45479" y="1789222"/>
            <a:ext cx="5893445" cy="11809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6703" y="1036068"/>
            <a:ext cx="1632080" cy="360621"/>
            <a:chOff x="816703" y="1036068"/>
            <a:chExt cx="1632080" cy="3606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703" y="1036068"/>
              <a:ext cx="1632080" cy="3606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6165" y="1774909"/>
            <a:ext cx="12113384" cy="8435119"/>
            <a:chOff x="3086165" y="1774909"/>
            <a:chExt cx="12113384" cy="84351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6165" y="1774909"/>
              <a:ext cx="12113384" cy="84351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7157" y="996034"/>
            <a:ext cx="1531952" cy="54037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82569"/>
            <a:ext cx="18285714" cy="9203145"/>
            <a:chOff x="0" y="1082569"/>
            <a:chExt cx="18285714" cy="9203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82569"/>
              <a:ext cx="18285714" cy="9203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773874"/>
            <a:chOff x="0" y="0"/>
            <a:chExt cx="18285714" cy="773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773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90476"/>
            <a:ext cx="18285714" cy="1055827"/>
            <a:chOff x="0" y="390476"/>
            <a:chExt cx="18285714" cy="10558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90476"/>
              <a:ext cx="18285714" cy="1055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38775" y="684963"/>
            <a:ext cx="3145579" cy="466853"/>
            <a:chOff x="13538775" y="684963"/>
            <a:chExt cx="3145579" cy="4668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8775" y="684963"/>
              <a:ext cx="3145579" cy="466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48797" y="694165"/>
            <a:ext cx="429402" cy="429402"/>
            <a:chOff x="16148797" y="694165"/>
            <a:chExt cx="429402" cy="4294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8797" y="694165"/>
              <a:ext cx="429402" cy="4294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08760" y="773874"/>
            <a:ext cx="317770" cy="289031"/>
            <a:chOff x="17608760" y="773874"/>
            <a:chExt cx="317770" cy="2890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608760" y="773874"/>
              <a:ext cx="317770" cy="38269"/>
              <a:chOff x="17608760" y="773874"/>
              <a:chExt cx="317770" cy="38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08760" y="773874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08760" y="899255"/>
              <a:ext cx="317770" cy="38269"/>
              <a:chOff x="17608760" y="899255"/>
              <a:chExt cx="317770" cy="382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08760" y="899255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608760" y="1024636"/>
              <a:ext cx="317770" cy="38269"/>
              <a:chOff x="17608760" y="1024636"/>
              <a:chExt cx="317770" cy="382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08760" y="1024636"/>
                <a:ext cx="317770" cy="3826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888021" y="662408"/>
            <a:ext cx="511965" cy="511965"/>
            <a:chOff x="16888021" y="662408"/>
            <a:chExt cx="511965" cy="5119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88021" y="662408"/>
              <a:ext cx="511965" cy="5119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37614" y="104762"/>
            <a:ext cx="887556" cy="202783"/>
            <a:chOff x="17237614" y="104762"/>
            <a:chExt cx="887556" cy="20278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37614" y="277747"/>
              <a:ext cx="229976" cy="28571"/>
              <a:chOff x="17237614" y="277747"/>
              <a:chExt cx="229976" cy="285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237614" y="277747"/>
                <a:ext cx="229976" cy="2857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593597" y="104762"/>
              <a:ext cx="202783" cy="202783"/>
              <a:chOff x="17593597" y="104762"/>
              <a:chExt cx="202783" cy="202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593597" y="104762"/>
                <a:ext cx="202783" cy="202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922387" y="104762"/>
              <a:ext cx="202783" cy="202783"/>
              <a:chOff x="17922387" y="104762"/>
              <a:chExt cx="202783" cy="202783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7" name="그룹 1017"/>
          <p:cNvGrpSpPr/>
          <p:nvPr/>
        </p:nvGrpSpPr>
        <p:grpSpPr>
          <a:xfrm>
            <a:off x="816703" y="2062725"/>
            <a:ext cx="1716881" cy="360621"/>
            <a:chOff x="816703" y="2062725"/>
            <a:chExt cx="1716881" cy="36062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703" y="2062725"/>
              <a:ext cx="1716881" cy="3606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26531" y="136508"/>
            <a:ext cx="636160" cy="154669"/>
            <a:chOff x="326531" y="136508"/>
            <a:chExt cx="636160" cy="15466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67276" y="136508"/>
              <a:ext cx="154669" cy="154669"/>
              <a:chOff x="567276" y="136508"/>
              <a:chExt cx="154669" cy="15466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7276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08022" y="136508"/>
              <a:ext cx="154669" cy="154669"/>
              <a:chOff x="808022" y="136508"/>
              <a:chExt cx="154669" cy="15466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08022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26531" y="136508"/>
              <a:ext cx="154669" cy="154669"/>
              <a:chOff x="326531" y="136508"/>
              <a:chExt cx="154669" cy="15466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26531" y="136508"/>
                <a:ext cx="154669" cy="154669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5165" y="1977386"/>
            <a:ext cx="2187094" cy="57946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26672" y="554302"/>
            <a:ext cx="1630844" cy="78207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70960" y="552331"/>
            <a:ext cx="1798054" cy="79751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32951" y="548867"/>
            <a:ext cx="1626940" cy="80170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102231" y="553439"/>
            <a:ext cx="1956158" cy="78798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781722" y="664939"/>
            <a:ext cx="1423016" cy="55637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75162" y="549569"/>
            <a:ext cx="1778482" cy="80579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741618" y="564939"/>
            <a:ext cx="1753816" cy="76573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247471" y="660858"/>
            <a:ext cx="1407425" cy="55637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24697" y="-10965"/>
            <a:ext cx="2971984" cy="52315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0" y="-208665"/>
            <a:ext cx="2036159" cy="2161610"/>
            <a:chOff x="0" y="-208665"/>
            <a:chExt cx="2036159" cy="216161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0" y="-208665"/>
              <a:ext cx="2036159" cy="216161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9703" y="916310"/>
            <a:ext cx="1828355" cy="73037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94965" y="2170719"/>
            <a:ext cx="3113418" cy="176877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0" y="7426918"/>
            <a:ext cx="18285714" cy="2805816"/>
            <a:chOff x="0" y="7426918"/>
            <a:chExt cx="18285714" cy="280581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0" y="7426918"/>
              <a:ext cx="18285714" cy="2805816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462654" y="1746725"/>
            <a:ext cx="12523878" cy="237137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025980" y="3255556"/>
            <a:ext cx="8233753" cy="14286"/>
            <a:chOff x="5025980" y="3255556"/>
            <a:chExt cx="8233753" cy="1428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25980" y="3255556"/>
              <a:ext cx="8233753" cy="1428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78731" y="4179098"/>
            <a:ext cx="3826605" cy="5685444"/>
            <a:chOff x="1178731" y="4179098"/>
            <a:chExt cx="3826605" cy="568544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178731" y="4437037"/>
              <a:ext cx="3765121" cy="4800927"/>
              <a:chOff x="1178731" y="4437037"/>
              <a:chExt cx="3765121" cy="4800927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78731" y="4437037"/>
                <a:ext cx="3765121" cy="4800927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96716" y="5899954"/>
              <a:ext cx="2980316" cy="4227440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2380922" y="4179098"/>
              <a:ext cx="1360740" cy="515879"/>
              <a:chOff x="2380922" y="4179098"/>
              <a:chExt cx="1360740" cy="515879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2380922" y="4179098"/>
                <a:ext cx="1360740" cy="515879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95507" y="4066983"/>
              <a:ext cx="1643267" cy="846809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30194" y="4731604"/>
              <a:ext cx="1910710" cy="115300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273727" y="4200262"/>
            <a:ext cx="3785152" cy="6203563"/>
            <a:chOff x="5273727" y="4200262"/>
            <a:chExt cx="3785152" cy="6203563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5273727" y="4437037"/>
              <a:ext cx="3765121" cy="4800927"/>
              <a:chOff x="5273727" y="4437037"/>
              <a:chExt cx="3765121" cy="4800927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5273727" y="4437037"/>
                <a:ext cx="3765121" cy="480092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6529169" y="4200262"/>
              <a:ext cx="1360740" cy="515879"/>
              <a:chOff x="6529169" y="4200262"/>
              <a:chExt cx="1360740" cy="515879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6529169" y="4200262"/>
                <a:ext cx="1360740" cy="515879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34231" y="4088145"/>
              <a:ext cx="1633743" cy="846809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550259" y="5738050"/>
              <a:ext cx="2617926" cy="4928630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88499" y="4731603"/>
              <a:ext cx="1948806" cy="115300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273486" y="4221426"/>
            <a:ext cx="3904470" cy="5016538"/>
            <a:chOff x="9273486" y="4221426"/>
            <a:chExt cx="3904470" cy="5016538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9273486" y="4437037"/>
              <a:ext cx="3765121" cy="4800927"/>
              <a:chOff x="9273486" y="4437037"/>
              <a:chExt cx="3765121" cy="4800927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9273486" y="4437037"/>
                <a:ext cx="3765121" cy="4800927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0529920" y="4221426"/>
              <a:ext cx="1360740" cy="515879"/>
              <a:chOff x="10529920" y="4221426"/>
              <a:chExt cx="1360740" cy="515879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0529920" y="4221426"/>
                <a:ext cx="1360740" cy="515879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344469" y="4109317"/>
              <a:ext cx="1633743" cy="846809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669335" y="5738050"/>
              <a:ext cx="2428840" cy="3415421"/>
            </a:xfrm>
            <a:prstGeom prst="rect">
              <a:avLst/>
            </a:prstGeom>
          </p:spPr>
        </p:pic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307756" y="4731603"/>
              <a:ext cx="1920234" cy="1153006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3273244" y="4221426"/>
            <a:ext cx="3811092" cy="5016538"/>
            <a:chOff x="13273244" y="4221426"/>
            <a:chExt cx="3811092" cy="5016538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3273244" y="4437037"/>
              <a:ext cx="3765121" cy="4800927"/>
              <a:chOff x="13273244" y="4437037"/>
              <a:chExt cx="3765121" cy="4800927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3273244" y="4437037"/>
                <a:ext cx="3765121" cy="4800927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4528685" y="4221426"/>
              <a:ext cx="1360740" cy="515879"/>
              <a:chOff x="14528685" y="4221426"/>
              <a:chExt cx="1360740" cy="515879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4528685" y="4221426"/>
                <a:ext cx="1360740" cy="515879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450041" y="4109317"/>
              <a:ext cx="1484743" cy="846809"/>
            </a:xfrm>
            <a:prstGeom prst="rect">
              <a:avLst/>
            </a:prstGeom>
          </p:spPr>
        </p:pic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575716" y="5738050"/>
              <a:ext cx="2328001" cy="3468487"/>
            </a:xfrm>
            <a:prstGeom prst="rect">
              <a:avLst/>
            </a:prstGeom>
          </p:spPr>
        </p:pic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271280" y="4722080"/>
              <a:ext cx="1910710" cy="1172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82569"/>
            <a:ext cx="18285714" cy="9203145"/>
            <a:chOff x="0" y="1082569"/>
            <a:chExt cx="18285714" cy="9203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82569"/>
              <a:ext cx="18285714" cy="9203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773874"/>
            <a:chOff x="0" y="0"/>
            <a:chExt cx="18285714" cy="773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773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90476"/>
            <a:ext cx="18285714" cy="1055827"/>
            <a:chOff x="0" y="390476"/>
            <a:chExt cx="18285714" cy="10558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90476"/>
              <a:ext cx="18285714" cy="1055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38775" y="684963"/>
            <a:ext cx="3145579" cy="466853"/>
            <a:chOff x="13538775" y="684963"/>
            <a:chExt cx="3145579" cy="4668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8775" y="684963"/>
              <a:ext cx="3145579" cy="466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48797" y="694165"/>
            <a:ext cx="429402" cy="429402"/>
            <a:chOff x="16148797" y="694165"/>
            <a:chExt cx="429402" cy="4294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8797" y="694165"/>
              <a:ext cx="429402" cy="4294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08760" y="773874"/>
            <a:ext cx="317770" cy="289031"/>
            <a:chOff x="17608760" y="773874"/>
            <a:chExt cx="317770" cy="2890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608760" y="773874"/>
              <a:ext cx="317770" cy="38269"/>
              <a:chOff x="17608760" y="773874"/>
              <a:chExt cx="317770" cy="38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08760" y="773874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08760" y="899255"/>
              <a:ext cx="317770" cy="38269"/>
              <a:chOff x="17608760" y="899255"/>
              <a:chExt cx="317770" cy="382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08760" y="899255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608760" y="1024636"/>
              <a:ext cx="317770" cy="38269"/>
              <a:chOff x="17608760" y="1024636"/>
              <a:chExt cx="317770" cy="382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08760" y="1024636"/>
                <a:ext cx="317770" cy="3826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888021" y="662408"/>
            <a:ext cx="511965" cy="511965"/>
            <a:chOff x="16888021" y="662408"/>
            <a:chExt cx="511965" cy="5119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88021" y="662408"/>
              <a:ext cx="511965" cy="5119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37614" y="104762"/>
            <a:ext cx="887556" cy="202783"/>
            <a:chOff x="17237614" y="104762"/>
            <a:chExt cx="887556" cy="20278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37614" y="277747"/>
              <a:ext cx="229976" cy="28571"/>
              <a:chOff x="17237614" y="277747"/>
              <a:chExt cx="229976" cy="285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237614" y="277747"/>
                <a:ext cx="229976" cy="2857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593597" y="104762"/>
              <a:ext cx="202783" cy="202783"/>
              <a:chOff x="17593597" y="104762"/>
              <a:chExt cx="202783" cy="202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593597" y="104762"/>
                <a:ext cx="202783" cy="202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922387" y="104762"/>
              <a:ext cx="202783" cy="202783"/>
              <a:chOff x="17922387" y="104762"/>
              <a:chExt cx="202783" cy="202783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7" name="그룹 1017"/>
          <p:cNvGrpSpPr/>
          <p:nvPr/>
        </p:nvGrpSpPr>
        <p:grpSpPr>
          <a:xfrm>
            <a:off x="816703" y="2062725"/>
            <a:ext cx="1716881" cy="360621"/>
            <a:chOff x="816703" y="2062725"/>
            <a:chExt cx="1716881" cy="36062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703" y="2062725"/>
              <a:ext cx="1716881" cy="3606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26531" y="136508"/>
            <a:ext cx="636160" cy="154669"/>
            <a:chOff x="326531" y="136508"/>
            <a:chExt cx="636160" cy="15466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67276" y="136508"/>
              <a:ext cx="154669" cy="154669"/>
              <a:chOff x="567276" y="136508"/>
              <a:chExt cx="154669" cy="15466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7276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08022" y="136508"/>
              <a:ext cx="154669" cy="154669"/>
              <a:chOff x="808022" y="136508"/>
              <a:chExt cx="154669" cy="15466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08022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26531" y="136508"/>
              <a:ext cx="154669" cy="154669"/>
              <a:chOff x="326531" y="136508"/>
              <a:chExt cx="154669" cy="15466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26531" y="136508"/>
                <a:ext cx="154669" cy="154669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5165" y="1977386"/>
            <a:ext cx="2187094" cy="57946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26672" y="554302"/>
            <a:ext cx="1630844" cy="78207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70960" y="552331"/>
            <a:ext cx="1798054" cy="79751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32951" y="548867"/>
            <a:ext cx="1626940" cy="80170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102231" y="553439"/>
            <a:ext cx="1956158" cy="78798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781722" y="664939"/>
            <a:ext cx="1423016" cy="55637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75162" y="549569"/>
            <a:ext cx="1778482" cy="80579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741618" y="564939"/>
            <a:ext cx="1753816" cy="76573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247471" y="660858"/>
            <a:ext cx="1407425" cy="55637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24697" y="-10965"/>
            <a:ext cx="2971984" cy="52315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0" y="-208665"/>
            <a:ext cx="2036159" cy="2161610"/>
            <a:chOff x="0" y="-208665"/>
            <a:chExt cx="2036159" cy="216161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0" y="-208665"/>
              <a:ext cx="2036159" cy="216161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9703" y="916310"/>
            <a:ext cx="1828355" cy="73037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94965" y="2170719"/>
            <a:ext cx="3113418" cy="176877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0" y="7426918"/>
            <a:ext cx="18285714" cy="2805816"/>
            <a:chOff x="0" y="7426918"/>
            <a:chExt cx="18285714" cy="280581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0" y="7426918"/>
              <a:ext cx="18285714" cy="2805816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462654" y="1746725"/>
            <a:ext cx="12523878" cy="237137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025980" y="3255556"/>
            <a:ext cx="8233753" cy="14286"/>
            <a:chOff x="5025980" y="3255556"/>
            <a:chExt cx="8233753" cy="1428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25980" y="3255556"/>
              <a:ext cx="8233753" cy="1428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35874" y="4437037"/>
            <a:ext cx="3765121" cy="4800927"/>
            <a:chOff x="1235874" y="4437037"/>
            <a:chExt cx="3765121" cy="480092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35874" y="4437037"/>
              <a:ext cx="3765121" cy="480092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53859" y="5614240"/>
            <a:ext cx="2900669" cy="558894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438064" y="4179098"/>
            <a:ext cx="1360740" cy="515879"/>
            <a:chOff x="2438064" y="4179098"/>
            <a:chExt cx="1360740" cy="51587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38064" y="4179098"/>
              <a:ext cx="1360740" cy="51587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252650" y="4066983"/>
            <a:ext cx="1633743" cy="84680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215908" y="4731603"/>
            <a:ext cx="1996425" cy="115300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5273447" y="4437037"/>
            <a:ext cx="3765121" cy="4800927"/>
            <a:chOff x="5273447" y="4437037"/>
            <a:chExt cx="3765121" cy="480092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73447" y="4437037"/>
              <a:ext cx="3765121" cy="480092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528888" y="4200262"/>
            <a:ext cx="1360740" cy="515879"/>
            <a:chOff x="6528888" y="4200262"/>
            <a:chExt cx="1360740" cy="51587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28888" y="4200262"/>
              <a:ext cx="1360740" cy="515879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333951" y="4088145"/>
            <a:ext cx="1633743" cy="846809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539469" y="5590630"/>
            <a:ext cx="3116735" cy="4611164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6288218" y="4731603"/>
            <a:ext cx="1939282" cy="1153006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9259060" y="4437037"/>
            <a:ext cx="3765121" cy="4800927"/>
            <a:chOff x="9259060" y="4437037"/>
            <a:chExt cx="3765121" cy="4800927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259060" y="4437037"/>
              <a:ext cx="3765121" cy="480092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515494" y="4221426"/>
            <a:ext cx="1360740" cy="515879"/>
            <a:chOff x="10515494" y="4221426"/>
            <a:chExt cx="1360740" cy="515879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515494" y="4221426"/>
              <a:ext cx="1360740" cy="515879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0330043" y="4109317"/>
            <a:ext cx="1633743" cy="846809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474002" y="5738050"/>
            <a:ext cx="3598878" cy="3097964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512635" y="4731603"/>
            <a:ext cx="1581653" cy="1153006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3235149" y="4437037"/>
            <a:ext cx="3765121" cy="4800927"/>
            <a:chOff x="13235149" y="4437037"/>
            <a:chExt cx="3765121" cy="4800927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235149" y="4437037"/>
              <a:ext cx="3765121" cy="480092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490590" y="4221426"/>
            <a:ext cx="1360740" cy="515879"/>
            <a:chOff x="14490590" y="4221426"/>
            <a:chExt cx="1360740" cy="515879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490590" y="4221426"/>
              <a:ext cx="1360740" cy="515879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4411945" y="4109317"/>
            <a:ext cx="1484743" cy="846809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3537621" y="5547573"/>
            <a:ext cx="2302687" cy="3801506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4223661" y="4731603"/>
            <a:ext cx="1929758" cy="11530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82569"/>
            <a:ext cx="18285714" cy="9203145"/>
            <a:chOff x="0" y="1082569"/>
            <a:chExt cx="18285714" cy="9203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82569"/>
              <a:ext cx="18285714" cy="9203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773874"/>
            <a:chOff x="0" y="0"/>
            <a:chExt cx="18285714" cy="773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773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6531" y="1265739"/>
            <a:ext cx="359184" cy="9019975"/>
            <a:chOff x="17926531" y="1265739"/>
            <a:chExt cx="359184" cy="9019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26531" y="1265739"/>
              <a:ext cx="359184" cy="90199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90476"/>
            <a:ext cx="18285714" cy="1055827"/>
            <a:chOff x="0" y="390476"/>
            <a:chExt cx="18285714" cy="1055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0476"/>
              <a:ext cx="18285714" cy="1055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8775" y="684963"/>
            <a:ext cx="3145579" cy="466853"/>
            <a:chOff x="13538775" y="684963"/>
            <a:chExt cx="3145579" cy="4668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8775" y="684963"/>
              <a:ext cx="3145579" cy="466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88436" y="1703446"/>
            <a:ext cx="235374" cy="869900"/>
            <a:chOff x="17988436" y="1703446"/>
            <a:chExt cx="235374" cy="8699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88436" y="1703446"/>
              <a:ext cx="235374" cy="869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48797" y="694165"/>
            <a:ext cx="429402" cy="429402"/>
            <a:chOff x="16148797" y="694165"/>
            <a:chExt cx="429402" cy="4294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8797" y="694165"/>
              <a:ext cx="429402" cy="4294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08760" y="773874"/>
            <a:ext cx="317770" cy="289031"/>
            <a:chOff x="17608760" y="773874"/>
            <a:chExt cx="317770" cy="28903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608760" y="773874"/>
              <a:ext cx="317770" cy="38269"/>
              <a:chOff x="17608760" y="773874"/>
              <a:chExt cx="317770" cy="382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08760" y="773874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608760" y="899255"/>
              <a:ext cx="317770" cy="38269"/>
              <a:chOff x="17608760" y="899255"/>
              <a:chExt cx="317770" cy="382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08760" y="899255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608760" y="1024636"/>
              <a:ext cx="317770" cy="38269"/>
              <a:chOff x="17608760" y="1024636"/>
              <a:chExt cx="317770" cy="382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608760" y="1024636"/>
                <a:ext cx="317770" cy="3826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888021" y="662408"/>
            <a:ext cx="511965" cy="511965"/>
            <a:chOff x="16888021" y="662408"/>
            <a:chExt cx="511965" cy="5119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88021" y="662408"/>
              <a:ext cx="511965" cy="5119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237614" y="104762"/>
            <a:ext cx="887556" cy="202783"/>
            <a:chOff x="17237614" y="104762"/>
            <a:chExt cx="887556" cy="20278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237614" y="277747"/>
              <a:ext cx="229976" cy="28571"/>
              <a:chOff x="17237614" y="277747"/>
              <a:chExt cx="229976" cy="2857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237614" y="277747"/>
                <a:ext cx="229976" cy="285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93597" y="104762"/>
              <a:ext cx="202783" cy="202783"/>
              <a:chOff x="17593597" y="104762"/>
              <a:chExt cx="202783" cy="20278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593597" y="104762"/>
                <a:ext cx="202783" cy="20278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922387" y="104762"/>
              <a:ext cx="202783" cy="202783"/>
              <a:chOff x="17922387" y="104762"/>
              <a:chExt cx="202783" cy="20278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9" name="그룹 1019"/>
          <p:cNvGrpSpPr/>
          <p:nvPr/>
        </p:nvGrpSpPr>
        <p:grpSpPr>
          <a:xfrm>
            <a:off x="816703" y="2062725"/>
            <a:ext cx="1716881" cy="360621"/>
            <a:chOff x="816703" y="2062725"/>
            <a:chExt cx="1716881" cy="3606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1716881" cy="3606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16754" y="3640585"/>
            <a:ext cx="16309810" cy="21429"/>
            <a:chOff x="816754" y="3640585"/>
            <a:chExt cx="16309810" cy="2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754" y="3640585"/>
              <a:ext cx="16309810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16703" y="4102696"/>
            <a:ext cx="16309810" cy="21429"/>
            <a:chOff x="816703" y="4102696"/>
            <a:chExt cx="16309810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6703" y="4102696"/>
              <a:ext cx="16309810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23531" y="6972111"/>
            <a:ext cx="4846972" cy="1263984"/>
            <a:chOff x="823531" y="6972111"/>
            <a:chExt cx="4846972" cy="126398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3531" y="6972111"/>
              <a:ext cx="4846972" cy="126398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24013" y="7201712"/>
            <a:ext cx="3486210" cy="97317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014507" y="6964314"/>
            <a:ext cx="11114906" cy="2367128"/>
            <a:chOff x="6014507" y="6964314"/>
            <a:chExt cx="11114906" cy="236712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14507" y="6964314"/>
              <a:ext cx="11114906" cy="236712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014507" y="4676506"/>
            <a:ext cx="11114906" cy="1271782"/>
            <a:chOff x="6014507" y="4676506"/>
            <a:chExt cx="11114906" cy="127178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14507" y="4676506"/>
              <a:ext cx="11114906" cy="127178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23531" y="4684303"/>
            <a:ext cx="4846972" cy="1263984"/>
            <a:chOff x="823531" y="4684303"/>
            <a:chExt cx="4846972" cy="126398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3531" y="4684303"/>
              <a:ext cx="4846972" cy="126398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22214" y="4913902"/>
            <a:ext cx="3060962" cy="97317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6300325" y="4906639"/>
            <a:ext cx="207869" cy="207869"/>
            <a:chOff x="6300325" y="4906639"/>
            <a:chExt cx="207869" cy="20786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6300325" y="4906639"/>
              <a:ext cx="207869" cy="207869"/>
              <a:chOff x="6300325" y="4906639"/>
              <a:chExt cx="207869" cy="207869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300325" y="4906639"/>
                <a:ext cx="207869" cy="20786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6342953" y="4949268"/>
              <a:ext cx="122613" cy="122613"/>
              <a:chOff x="6342953" y="4949268"/>
              <a:chExt cx="122613" cy="122613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342953" y="4949268"/>
                <a:ext cx="122613" cy="122613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6300325" y="5469503"/>
            <a:ext cx="207869" cy="207869"/>
            <a:chOff x="6300325" y="5469503"/>
            <a:chExt cx="207869" cy="20786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00325" y="5469503"/>
              <a:ext cx="207869" cy="20786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300325" y="7190676"/>
            <a:ext cx="207869" cy="207869"/>
            <a:chOff x="6300325" y="7190676"/>
            <a:chExt cx="207869" cy="207869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300325" y="7190676"/>
              <a:ext cx="207869" cy="207869"/>
              <a:chOff x="6300325" y="7190676"/>
              <a:chExt cx="207869" cy="207869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300325" y="7190676"/>
                <a:ext cx="207869" cy="207869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6342953" y="7233304"/>
              <a:ext cx="122613" cy="122613"/>
              <a:chOff x="6342953" y="7233304"/>
              <a:chExt cx="122613" cy="122613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342953" y="7233304"/>
                <a:ext cx="122613" cy="122613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6300325" y="7724968"/>
            <a:ext cx="207869" cy="207869"/>
            <a:chOff x="6300325" y="7724968"/>
            <a:chExt cx="207869" cy="20786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00325" y="7724968"/>
              <a:ext cx="207869" cy="20786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300325" y="8237245"/>
            <a:ext cx="207869" cy="207869"/>
            <a:chOff x="6300325" y="8237245"/>
            <a:chExt cx="207869" cy="20786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00325" y="8237245"/>
              <a:ext cx="207869" cy="20786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326531" y="136508"/>
            <a:ext cx="636160" cy="154669"/>
            <a:chOff x="326531" y="136508"/>
            <a:chExt cx="636160" cy="154669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567276" y="136508"/>
              <a:ext cx="154669" cy="154669"/>
              <a:chOff x="567276" y="136508"/>
              <a:chExt cx="154669" cy="154669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567276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808022" y="136508"/>
              <a:ext cx="154669" cy="154669"/>
              <a:chOff x="808022" y="136508"/>
              <a:chExt cx="154669" cy="154669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808022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326531" y="136508"/>
              <a:ext cx="154669" cy="154669"/>
              <a:chOff x="326531" y="136508"/>
              <a:chExt cx="154669" cy="154669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326531" y="136508"/>
                <a:ext cx="154669" cy="154669"/>
              </a:xfrm>
              <a:prstGeom prst="rect">
                <a:avLst/>
              </a:prstGeom>
            </p:spPr>
          </p:pic>
        </p:grpSp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08365" y="2022691"/>
            <a:ext cx="2024780" cy="540371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526672" y="554302"/>
            <a:ext cx="1630844" cy="782073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906303" y="559750"/>
            <a:ext cx="1734444" cy="775254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23536" y="2252376"/>
            <a:ext cx="4290771" cy="1701580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769638" y="3586337"/>
            <a:ext cx="1696334" cy="727077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309549" y="3553117"/>
            <a:ext cx="1743963" cy="761430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556478" y="7015983"/>
            <a:ext cx="6673477" cy="2274430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566002" y="4760335"/>
            <a:ext cx="10092801" cy="1232087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232951" y="548867"/>
            <a:ext cx="1626940" cy="801702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080736" y="560858"/>
            <a:ext cx="1966825" cy="765730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781722" y="664939"/>
            <a:ext cx="1423016" cy="556378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0475162" y="549569"/>
            <a:ext cx="1778482" cy="805797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1741618" y="564939"/>
            <a:ext cx="1753816" cy="765730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9247471" y="660858"/>
            <a:ext cx="1407425" cy="556378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7524697" y="-10965"/>
            <a:ext cx="2971984" cy="523156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0" y="-208665"/>
            <a:ext cx="2036159" cy="2161610"/>
            <a:chOff x="0" y="-208665"/>
            <a:chExt cx="2036159" cy="2161610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0" y="-208665"/>
              <a:ext cx="2036159" cy="2161610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6300325" y="8723464"/>
            <a:ext cx="207869" cy="207869"/>
            <a:chOff x="6300325" y="8723464"/>
            <a:chExt cx="207869" cy="207869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300325" y="8723464"/>
              <a:ext cx="207869" cy="207869"/>
            </a:xfrm>
            <a:prstGeom prst="rect">
              <a:avLst/>
            </a:prstGeom>
          </p:spPr>
        </p:pic>
      </p:grpSp>
      <p:pic>
        <p:nvPicPr>
          <p:cNvPr id="133" name="Object 13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9703" y="916310"/>
            <a:ext cx="1828355" cy="7303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544" y="1082569"/>
            <a:ext cx="18285714" cy="9203145"/>
            <a:chOff x="-160544" y="1082569"/>
            <a:chExt cx="18285714" cy="9203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544" y="1082569"/>
              <a:ext cx="18285714" cy="9203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082569"/>
            <a:ext cx="18285714" cy="9203145"/>
            <a:chOff x="0" y="1082569"/>
            <a:chExt cx="18285714" cy="9203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82569"/>
              <a:ext cx="18285714" cy="9203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773874"/>
            <a:chOff x="0" y="0"/>
            <a:chExt cx="18285714" cy="7738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7738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90476"/>
            <a:ext cx="18285714" cy="1055827"/>
            <a:chOff x="0" y="390476"/>
            <a:chExt cx="18285714" cy="1055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0476"/>
              <a:ext cx="18285714" cy="1055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8775" y="684963"/>
            <a:ext cx="3145579" cy="466853"/>
            <a:chOff x="13538775" y="684963"/>
            <a:chExt cx="3145579" cy="4668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8775" y="684963"/>
              <a:ext cx="3145579" cy="466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48797" y="694165"/>
            <a:ext cx="429402" cy="429402"/>
            <a:chOff x="16148797" y="694165"/>
            <a:chExt cx="429402" cy="4294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8797" y="694165"/>
              <a:ext cx="429402" cy="4294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608760" y="773874"/>
            <a:ext cx="317770" cy="289031"/>
            <a:chOff x="17608760" y="773874"/>
            <a:chExt cx="317770" cy="28903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608760" y="773874"/>
              <a:ext cx="317770" cy="38269"/>
              <a:chOff x="17608760" y="773874"/>
              <a:chExt cx="317770" cy="382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08760" y="773874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608760" y="899255"/>
              <a:ext cx="317770" cy="38269"/>
              <a:chOff x="17608760" y="899255"/>
              <a:chExt cx="317770" cy="382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08760" y="899255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608760" y="1024636"/>
              <a:ext cx="317770" cy="38269"/>
              <a:chOff x="17608760" y="1024636"/>
              <a:chExt cx="317770" cy="382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08760" y="1024636"/>
                <a:ext cx="317770" cy="382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888021" y="662408"/>
            <a:ext cx="511965" cy="511965"/>
            <a:chOff x="16888021" y="662408"/>
            <a:chExt cx="511965" cy="5119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88021" y="662408"/>
              <a:ext cx="511965" cy="5119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37614" y="104762"/>
            <a:ext cx="887556" cy="202783"/>
            <a:chOff x="17237614" y="104762"/>
            <a:chExt cx="887556" cy="20278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237614" y="277747"/>
              <a:ext cx="229976" cy="28571"/>
              <a:chOff x="17237614" y="277747"/>
              <a:chExt cx="229976" cy="2857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237614" y="277747"/>
                <a:ext cx="229976" cy="2857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593597" y="104762"/>
              <a:ext cx="202783" cy="202783"/>
              <a:chOff x="17593597" y="104762"/>
              <a:chExt cx="202783" cy="2027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593597" y="104762"/>
                <a:ext cx="202783" cy="20278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922387" y="104762"/>
              <a:ext cx="202783" cy="202783"/>
              <a:chOff x="17922387" y="104762"/>
              <a:chExt cx="202783" cy="202783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8" name="그룹 1018"/>
          <p:cNvGrpSpPr/>
          <p:nvPr/>
        </p:nvGrpSpPr>
        <p:grpSpPr>
          <a:xfrm>
            <a:off x="816703" y="2062725"/>
            <a:ext cx="1716881" cy="360621"/>
            <a:chOff x="816703" y="2062725"/>
            <a:chExt cx="1716881" cy="36062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703" y="2062725"/>
              <a:ext cx="1716881" cy="3606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26531" y="136508"/>
            <a:ext cx="636160" cy="154669"/>
            <a:chOff x="326531" y="136508"/>
            <a:chExt cx="636160" cy="15466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567276" y="136508"/>
              <a:ext cx="154669" cy="154669"/>
              <a:chOff x="567276" y="136508"/>
              <a:chExt cx="154669" cy="15466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67276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08022" y="136508"/>
              <a:ext cx="154669" cy="154669"/>
              <a:chOff x="808022" y="136508"/>
              <a:chExt cx="154669" cy="15466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08022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26531" y="136508"/>
              <a:ext cx="154669" cy="154669"/>
              <a:chOff x="326531" y="136508"/>
              <a:chExt cx="154669" cy="15466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26531" y="136508"/>
                <a:ext cx="154669" cy="154669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5411201" y="1151816"/>
            <a:ext cx="5438697" cy="3623532"/>
            <a:chOff x="5411201" y="1151816"/>
            <a:chExt cx="5438697" cy="362353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11201" y="1151816"/>
              <a:ext cx="5438697" cy="362353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02824" y="3721524"/>
            <a:ext cx="4401832" cy="2200916"/>
            <a:chOff x="702824" y="3721524"/>
            <a:chExt cx="4401832" cy="220091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2824" y="3721524"/>
              <a:ext cx="4401832" cy="220091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755626" y="3721524"/>
            <a:ext cx="6171429" cy="1504286"/>
            <a:chOff x="10755626" y="3721524"/>
            <a:chExt cx="6171429" cy="150428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55626" y="3721524"/>
              <a:ext cx="6171429" cy="150428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864164" y="4146657"/>
            <a:ext cx="4757742" cy="2973589"/>
            <a:chOff x="5864164" y="4146657"/>
            <a:chExt cx="4757742" cy="297358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64164" y="4146657"/>
              <a:ext cx="4757742" cy="2973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11822" y="6716811"/>
            <a:ext cx="3583836" cy="2411995"/>
            <a:chOff x="1111822" y="6716811"/>
            <a:chExt cx="3583836" cy="241199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1822" y="6716811"/>
              <a:ext cx="3583836" cy="241199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28468" y="6451455"/>
            <a:ext cx="5928816" cy="2897709"/>
            <a:chOff x="11328468" y="6451455"/>
            <a:chExt cx="5928816" cy="289770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28468" y="6451455"/>
              <a:ext cx="5928816" cy="289770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513459" y="7870035"/>
            <a:ext cx="3459152" cy="1660393"/>
            <a:chOff x="6513459" y="7870035"/>
            <a:chExt cx="3459152" cy="166039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13459" y="7870035"/>
              <a:ext cx="3459152" cy="166039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7384" y="1977386"/>
            <a:ext cx="2398190" cy="579466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526672" y="554302"/>
            <a:ext cx="1630844" cy="782073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870998" y="551931"/>
            <a:ext cx="1797939" cy="798711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232951" y="548867"/>
            <a:ext cx="1626940" cy="801702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080736" y="560858"/>
            <a:ext cx="1966825" cy="765730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801551" y="664939"/>
            <a:ext cx="1407625" cy="556378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475162" y="549569"/>
            <a:ext cx="1778482" cy="80579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741618" y="564939"/>
            <a:ext cx="1753816" cy="76573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247471" y="660858"/>
            <a:ext cx="1407425" cy="556378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524697" y="-10965"/>
            <a:ext cx="2971984" cy="523156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0" y="-208665"/>
            <a:ext cx="2036159" cy="2161610"/>
            <a:chOff x="0" y="-208665"/>
            <a:chExt cx="2036159" cy="2161610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0" y="-208665"/>
              <a:ext cx="2036159" cy="2161610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9703" y="916310"/>
            <a:ext cx="1828355" cy="730374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33060" y="2315872"/>
            <a:ext cx="3008285" cy="16516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82569"/>
            <a:ext cx="18285714" cy="9203145"/>
            <a:chOff x="0" y="1082569"/>
            <a:chExt cx="18285714" cy="9203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82569"/>
              <a:ext cx="18285714" cy="9203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773874"/>
            <a:chOff x="0" y="0"/>
            <a:chExt cx="18285714" cy="773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773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6531" y="1265739"/>
            <a:ext cx="359184" cy="9019975"/>
            <a:chOff x="17926531" y="1265739"/>
            <a:chExt cx="359184" cy="9019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26531" y="1265739"/>
              <a:ext cx="359184" cy="90199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90476"/>
            <a:ext cx="18285714" cy="1055827"/>
            <a:chOff x="0" y="390476"/>
            <a:chExt cx="18285714" cy="1055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0476"/>
              <a:ext cx="18285714" cy="1055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8775" y="684963"/>
            <a:ext cx="3145579" cy="466853"/>
            <a:chOff x="13538775" y="684963"/>
            <a:chExt cx="3145579" cy="4668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8775" y="684963"/>
              <a:ext cx="3145579" cy="466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88436" y="1703446"/>
            <a:ext cx="235374" cy="869900"/>
            <a:chOff x="17988436" y="1703446"/>
            <a:chExt cx="235374" cy="8699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88436" y="1703446"/>
              <a:ext cx="235374" cy="869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48797" y="694165"/>
            <a:ext cx="429402" cy="429402"/>
            <a:chOff x="16148797" y="694165"/>
            <a:chExt cx="429402" cy="4294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8797" y="694165"/>
              <a:ext cx="429402" cy="4294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08760" y="773874"/>
            <a:ext cx="317770" cy="289031"/>
            <a:chOff x="17608760" y="773874"/>
            <a:chExt cx="317770" cy="28903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608760" y="773874"/>
              <a:ext cx="317770" cy="38269"/>
              <a:chOff x="17608760" y="773874"/>
              <a:chExt cx="317770" cy="382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08760" y="773874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608760" y="899255"/>
              <a:ext cx="317770" cy="38269"/>
              <a:chOff x="17608760" y="899255"/>
              <a:chExt cx="317770" cy="382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08760" y="899255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608760" y="1024636"/>
              <a:ext cx="317770" cy="38269"/>
              <a:chOff x="17608760" y="1024636"/>
              <a:chExt cx="317770" cy="382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608760" y="1024636"/>
                <a:ext cx="317770" cy="3826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888021" y="662408"/>
            <a:ext cx="511965" cy="511965"/>
            <a:chOff x="16888021" y="662408"/>
            <a:chExt cx="511965" cy="5119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88021" y="662408"/>
              <a:ext cx="511965" cy="5119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237614" y="104762"/>
            <a:ext cx="887556" cy="202783"/>
            <a:chOff x="17237614" y="104762"/>
            <a:chExt cx="887556" cy="20278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237614" y="277747"/>
              <a:ext cx="229976" cy="28571"/>
              <a:chOff x="17237614" y="277747"/>
              <a:chExt cx="229976" cy="2857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237614" y="277747"/>
                <a:ext cx="229976" cy="285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93597" y="104762"/>
              <a:ext cx="202783" cy="202783"/>
              <a:chOff x="17593597" y="104762"/>
              <a:chExt cx="202783" cy="20278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593597" y="104762"/>
                <a:ext cx="202783" cy="20278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922387" y="104762"/>
              <a:ext cx="202783" cy="202783"/>
              <a:chOff x="17922387" y="104762"/>
              <a:chExt cx="202783" cy="20278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9" name="그룹 1019"/>
          <p:cNvGrpSpPr/>
          <p:nvPr/>
        </p:nvGrpSpPr>
        <p:grpSpPr>
          <a:xfrm>
            <a:off x="930989" y="2062725"/>
            <a:ext cx="4390805" cy="360621"/>
            <a:chOff x="930989" y="2062725"/>
            <a:chExt cx="4390805" cy="3606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0989" y="2062725"/>
              <a:ext cx="4390805" cy="3606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26531" y="136508"/>
            <a:ext cx="636160" cy="154669"/>
            <a:chOff x="326531" y="136508"/>
            <a:chExt cx="636160" cy="15466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67276" y="136508"/>
              <a:ext cx="154669" cy="154669"/>
              <a:chOff x="567276" y="136508"/>
              <a:chExt cx="154669" cy="15466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67276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08022" y="136508"/>
              <a:ext cx="154669" cy="154669"/>
              <a:chOff x="808022" y="136508"/>
              <a:chExt cx="154669" cy="15466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08022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26531" y="136508"/>
              <a:ext cx="154669" cy="154669"/>
              <a:chOff x="326531" y="136508"/>
              <a:chExt cx="154669" cy="15466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26531" y="136508"/>
                <a:ext cx="154669" cy="154669"/>
              </a:xfrm>
              <a:prstGeom prst="rect">
                <a:avLst/>
              </a:prstGeom>
            </p:spPr>
          </p:pic>
        </p:grpSp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3536" y="2254510"/>
            <a:ext cx="5394932" cy="169764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8986" y="2022691"/>
            <a:ext cx="4426942" cy="54037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526672" y="554302"/>
            <a:ext cx="1630844" cy="78207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871370" y="556245"/>
            <a:ext cx="1796825" cy="78576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32951" y="548867"/>
            <a:ext cx="1626940" cy="801702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080736" y="560858"/>
            <a:ext cx="1966825" cy="76573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81722" y="664939"/>
            <a:ext cx="1423016" cy="55637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475162" y="549569"/>
            <a:ext cx="1778482" cy="80579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741618" y="564939"/>
            <a:ext cx="1753816" cy="76573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247471" y="660858"/>
            <a:ext cx="1407425" cy="556378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524697" y="-10965"/>
            <a:ext cx="2971984" cy="52315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0" y="-208665"/>
            <a:ext cx="2036159" cy="2161610"/>
            <a:chOff x="0" y="-208665"/>
            <a:chExt cx="2036159" cy="216161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0" y="-208665"/>
              <a:ext cx="2036159" cy="216161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-7497067" y="275141"/>
            <a:ext cx="33279849" cy="1267424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9703" y="916310"/>
            <a:ext cx="1828355" cy="7303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82569"/>
            <a:ext cx="18285714" cy="9203145"/>
            <a:chOff x="0" y="1082569"/>
            <a:chExt cx="18285714" cy="9203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82569"/>
              <a:ext cx="18285714" cy="9203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773874"/>
            <a:chOff x="0" y="0"/>
            <a:chExt cx="18285714" cy="773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773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90476"/>
            <a:ext cx="18285714" cy="1055827"/>
            <a:chOff x="0" y="390476"/>
            <a:chExt cx="18285714" cy="10558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90476"/>
              <a:ext cx="18285714" cy="1055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38775" y="684963"/>
            <a:ext cx="3145579" cy="466853"/>
            <a:chOff x="13538775" y="684963"/>
            <a:chExt cx="3145579" cy="4668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8775" y="684963"/>
              <a:ext cx="3145579" cy="466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48797" y="694165"/>
            <a:ext cx="429402" cy="429402"/>
            <a:chOff x="16148797" y="694165"/>
            <a:chExt cx="429402" cy="4294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8797" y="694165"/>
              <a:ext cx="429402" cy="4294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08760" y="773874"/>
            <a:ext cx="317770" cy="289031"/>
            <a:chOff x="17608760" y="773874"/>
            <a:chExt cx="317770" cy="2890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608760" y="773874"/>
              <a:ext cx="317770" cy="38269"/>
              <a:chOff x="17608760" y="773874"/>
              <a:chExt cx="317770" cy="38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08760" y="773874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08760" y="899255"/>
              <a:ext cx="317770" cy="38269"/>
              <a:chOff x="17608760" y="899255"/>
              <a:chExt cx="317770" cy="382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08760" y="899255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608760" y="1024636"/>
              <a:ext cx="317770" cy="38269"/>
              <a:chOff x="17608760" y="1024636"/>
              <a:chExt cx="317770" cy="382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08760" y="1024636"/>
                <a:ext cx="317770" cy="3826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888021" y="662408"/>
            <a:ext cx="511965" cy="511965"/>
            <a:chOff x="16888021" y="662408"/>
            <a:chExt cx="511965" cy="5119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88021" y="662408"/>
              <a:ext cx="511965" cy="5119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37614" y="104762"/>
            <a:ext cx="887556" cy="202783"/>
            <a:chOff x="17237614" y="104762"/>
            <a:chExt cx="887556" cy="20278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37614" y="277747"/>
              <a:ext cx="229976" cy="28571"/>
              <a:chOff x="17237614" y="277747"/>
              <a:chExt cx="229976" cy="285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237614" y="277747"/>
                <a:ext cx="229976" cy="2857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593597" y="104762"/>
              <a:ext cx="202783" cy="202783"/>
              <a:chOff x="17593597" y="104762"/>
              <a:chExt cx="202783" cy="202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593597" y="104762"/>
                <a:ext cx="202783" cy="202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922387" y="104762"/>
              <a:ext cx="202783" cy="202783"/>
              <a:chOff x="17922387" y="104762"/>
              <a:chExt cx="202783" cy="202783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891891" y="194652"/>
                <a:ext cx="263775" cy="23003"/>
                <a:chOff x="17891891" y="194652"/>
                <a:chExt cx="263775" cy="2300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00000">
                  <a:off x="17891891" y="194652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7" name="그룹 1017"/>
          <p:cNvGrpSpPr/>
          <p:nvPr/>
        </p:nvGrpSpPr>
        <p:grpSpPr>
          <a:xfrm>
            <a:off x="326531" y="136508"/>
            <a:ext cx="636160" cy="154669"/>
            <a:chOff x="326531" y="136508"/>
            <a:chExt cx="636160" cy="15466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67276" y="136508"/>
              <a:ext cx="154669" cy="154669"/>
              <a:chOff x="567276" y="136508"/>
              <a:chExt cx="154669" cy="15466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67276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08022" y="136508"/>
              <a:ext cx="154669" cy="154669"/>
              <a:chOff x="808022" y="136508"/>
              <a:chExt cx="154669" cy="15466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08022" y="136508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26531" y="136508"/>
              <a:ext cx="154669" cy="154669"/>
              <a:chOff x="326531" y="136508"/>
              <a:chExt cx="154669" cy="15466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26531" y="136508"/>
                <a:ext cx="154669" cy="154669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26672" y="554302"/>
            <a:ext cx="1630844" cy="78207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71370" y="556245"/>
            <a:ext cx="1796825" cy="78576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32951" y="548867"/>
            <a:ext cx="1626940" cy="80170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80736" y="560858"/>
            <a:ext cx="1966825" cy="76573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81722" y="664939"/>
            <a:ext cx="1423016" cy="55637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75162" y="549569"/>
            <a:ext cx="1778482" cy="80579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41618" y="564939"/>
            <a:ext cx="1753816" cy="76573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524697" y="-10965"/>
            <a:ext cx="2971984" cy="52315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0" y="-208665"/>
            <a:ext cx="2036159" cy="2161610"/>
            <a:chOff x="0" y="-208665"/>
            <a:chExt cx="2036159" cy="216161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-208665"/>
              <a:ext cx="2036159" cy="2161610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7434233" y="-2343777"/>
            <a:ext cx="33154180" cy="1638688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9703" y="916310"/>
            <a:ext cx="1828355" cy="73037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47471" y="660858"/>
            <a:ext cx="1407425" cy="556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86479"/>
            <a:ext cx="18285714" cy="9203145"/>
            <a:chOff x="0" y="1086479"/>
            <a:chExt cx="18285714" cy="9203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86479"/>
              <a:ext cx="18285714" cy="9203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137"/>
            <a:ext cx="18285714" cy="773874"/>
            <a:chOff x="0" y="-15137"/>
            <a:chExt cx="18285714" cy="773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137"/>
              <a:ext cx="18285714" cy="773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75339"/>
            <a:ext cx="18285714" cy="1055827"/>
            <a:chOff x="0" y="375339"/>
            <a:chExt cx="18285714" cy="10558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5339"/>
              <a:ext cx="18285714" cy="1055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38775" y="669826"/>
            <a:ext cx="3145579" cy="466853"/>
            <a:chOff x="13538775" y="669826"/>
            <a:chExt cx="3145579" cy="4668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8775" y="669826"/>
              <a:ext cx="3145579" cy="466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48797" y="679028"/>
            <a:ext cx="429402" cy="429402"/>
            <a:chOff x="16148797" y="679028"/>
            <a:chExt cx="429402" cy="4294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8797" y="679028"/>
              <a:ext cx="429402" cy="4294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08760" y="758737"/>
            <a:ext cx="317770" cy="289031"/>
            <a:chOff x="17608760" y="758737"/>
            <a:chExt cx="317770" cy="2890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608760" y="758737"/>
              <a:ext cx="317770" cy="38269"/>
              <a:chOff x="17608760" y="758737"/>
              <a:chExt cx="317770" cy="38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08760" y="758737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08760" y="884118"/>
              <a:ext cx="317770" cy="38269"/>
              <a:chOff x="17608760" y="884118"/>
              <a:chExt cx="317770" cy="382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08760" y="884118"/>
                <a:ext cx="317770" cy="382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608760" y="1009499"/>
              <a:ext cx="317770" cy="38269"/>
              <a:chOff x="17608760" y="1009499"/>
              <a:chExt cx="317770" cy="382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08760" y="1009499"/>
                <a:ext cx="317770" cy="3826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888021" y="647270"/>
            <a:ext cx="511965" cy="511965"/>
            <a:chOff x="16888021" y="647270"/>
            <a:chExt cx="511965" cy="5119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88021" y="647270"/>
              <a:ext cx="511965" cy="5119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37614" y="89625"/>
            <a:ext cx="887556" cy="202783"/>
            <a:chOff x="17237614" y="89625"/>
            <a:chExt cx="887556" cy="20278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37614" y="262610"/>
              <a:ext cx="229976" cy="28571"/>
              <a:chOff x="17237614" y="262610"/>
              <a:chExt cx="229976" cy="285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237614" y="262610"/>
                <a:ext cx="229976" cy="2857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593597" y="89625"/>
              <a:ext cx="202783" cy="202783"/>
              <a:chOff x="17593597" y="89625"/>
              <a:chExt cx="202783" cy="2027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593597" y="89625"/>
                <a:ext cx="202783" cy="2027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922387" y="89625"/>
              <a:ext cx="202783" cy="202783"/>
              <a:chOff x="17922387" y="89625"/>
              <a:chExt cx="202783" cy="202783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7891891" y="179515"/>
                <a:ext cx="263775" cy="23003"/>
                <a:chOff x="17891891" y="179515"/>
                <a:chExt cx="263775" cy="2300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2700000">
                  <a:off x="17891891" y="179515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891891" y="179515"/>
                <a:ext cx="263775" cy="23003"/>
                <a:chOff x="17891891" y="179515"/>
                <a:chExt cx="263775" cy="2300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00000">
                  <a:off x="17891891" y="179515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7" name="그룹 1017"/>
          <p:cNvGrpSpPr/>
          <p:nvPr/>
        </p:nvGrpSpPr>
        <p:grpSpPr>
          <a:xfrm>
            <a:off x="326531" y="121371"/>
            <a:ext cx="636160" cy="154669"/>
            <a:chOff x="326531" y="121371"/>
            <a:chExt cx="636160" cy="15466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67276" y="121371"/>
              <a:ext cx="154669" cy="154669"/>
              <a:chOff x="567276" y="121371"/>
              <a:chExt cx="154669" cy="15466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67276" y="121371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08022" y="121371"/>
              <a:ext cx="154669" cy="154669"/>
              <a:chOff x="808022" y="121371"/>
              <a:chExt cx="154669" cy="15466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08022" y="121371"/>
                <a:ext cx="154669" cy="15466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26531" y="121371"/>
              <a:ext cx="154669" cy="154669"/>
              <a:chOff x="326531" y="121371"/>
              <a:chExt cx="154669" cy="15466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26531" y="121371"/>
                <a:ext cx="154669" cy="154669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26672" y="539165"/>
            <a:ext cx="1630844" cy="78207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71370" y="541108"/>
            <a:ext cx="1796825" cy="78576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32951" y="533730"/>
            <a:ext cx="1626940" cy="80170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80736" y="545720"/>
            <a:ext cx="1966825" cy="76573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81722" y="649802"/>
            <a:ext cx="1423016" cy="55637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75162" y="534432"/>
            <a:ext cx="1778482" cy="80579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41618" y="549802"/>
            <a:ext cx="1753816" cy="76573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524697" y="-26102"/>
            <a:ext cx="2971984" cy="52315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0" y="-223802"/>
            <a:ext cx="2036159" cy="2161610"/>
            <a:chOff x="0" y="-223802"/>
            <a:chExt cx="2036159" cy="216161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-223802"/>
              <a:ext cx="2036159" cy="2161610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8174675" y="-1772665"/>
            <a:ext cx="34635064" cy="1514665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9703" y="901173"/>
            <a:ext cx="1828355" cy="73037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47471" y="660858"/>
            <a:ext cx="1407425" cy="556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" y="0"/>
            <a:ext cx="18254826" cy="10285714"/>
            <a:chOff x="30888" y="0"/>
            <a:chExt cx="182548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0815" y="-5003138"/>
              <a:ext cx="36509653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8" y="0"/>
              <a:ext cx="182548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4415" y="2391029"/>
            <a:ext cx="1308687" cy="1308687"/>
            <a:chOff x="7384415" y="2391029"/>
            <a:chExt cx="1308687" cy="130868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384415" y="2391029"/>
              <a:ext cx="1308687" cy="1308687"/>
              <a:chOff x="7384415" y="2391029"/>
              <a:chExt cx="1308687" cy="130868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30072" y="1776952"/>
                <a:ext cx="2617374" cy="261737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84415" y="2391029"/>
                <a:ext cx="1308687" cy="130868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651859" y="2455842"/>
              <a:ext cx="747476" cy="747476"/>
              <a:chOff x="7651859" y="2455842"/>
              <a:chExt cx="747476" cy="747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51859" y="2455842"/>
                <a:ext cx="747476" cy="74747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6192" y="3106670"/>
              <a:ext cx="1069352" cy="713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997999"/>
            <a:ext cx="18285714" cy="287716"/>
            <a:chOff x="0" y="9997999"/>
            <a:chExt cx="18285714" cy="2877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997999"/>
              <a:ext cx="18285714" cy="287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32366" y="2826680"/>
            <a:ext cx="2286889" cy="437383"/>
            <a:chOff x="4632366" y="2826680"/>
            <a:chExt cx="2286889" cy="4373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2366" y="2826680"/>
              <a:ext cx="2286889" cy="4373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36167" y="2826680"/>
            <a:ext cx="2286889" cy="437383"/>
            <a:chOff x="11536167" y="2826680"/>
            <a:chExt cx="2286889" cy="4373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36167" y="2826680"/>
              <a:ext cx="2286889" cy="4373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21674" y="7219661"/>
            <a:ext cx="2931726" cy="189863"/>
            <a:chOff x="2521674" y="7219661"/>
            <a:chExt cx="2931726" cy="1898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1674" y="7219661"/>
              <a:ext cx="2931726" cy="1898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00482" y="7219661"/>
            <a:ext cx="2931726" cy="189863"/>
            <a:chOff x="5400482" y="7219661"/>
            <a:chExt cx="2931726" cy="1898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0482" y="7219661"/>
              <a:ext cx="2931726" cy="1898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00449" y="7218603"/>
            <a:ext cx="2931726" cy="189863"/>
            <a:chOff x="8300449" y="7218603"/>
            <a:chExt cx="2931726" cy="1898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0449" y="7218603"/>
              <a:ext cx="2931726" cy="1898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13749" y="7219661"/>
            <a:ext cx="2931726" cy="189863"/>
            <a:chOff x="11213749" y="7219661"/>
            <a:chExt cx="2931726" cy="18986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13749" y="7219661"/>
              <a:ext cx="2931726" cy="1898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16606" y="7219661"/>
            <a:ext cx="2931726" cy="189863"/>
            <a:chOff x="11116606" y="7219661"/>
            <a:chExt cx="2931726" cy="18986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16606" y="7219661"/>
              <a:ext cx="2931726" cy="1898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48332" y="7219661"/>
            <a:ext cx="2931726" cy="189863"/>
            <a:chOff x="14048332" y="7219661"/>
            <a:chExt cx="2931726" cy="18986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48332" y="7219661"/>
              <a:ext cx="2931726" cy="1898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89550" y="6878814"/>
            <a:ext cx="673289" cy="36822"/>
            <a:chOff x="9389550" y="6878814"/>
            <a:chExt cx="673289" cy="3682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9389550" y="6878814"/>
              <a:ext cx="673289" cy="368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353251" y="4411297"/>
            <a:ext cx="745888" cy="36822"/>
            <a:chOff x="9353251" y="4411297"/>
            <a:chExt cx="745888" cy="3682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353251" y="4411297"/>
              <a:ext cx="745888" cy="368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21659" y="2394939"/>
            <a:ext cx="1323824" cy="1323824"/>
            <a:chOff x="13921659" y="2394939"/>
            <a:chExt cx="1323824" cy="13238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921659" y="2394939"/>
              <a:ext cx="1323824" cy="1323824"/>
              <a:chOff x="13921659" y="2394939"/>
              <a:chExt cx="1323824" cy="132382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259747" y="1773760"/>
                <a:ext cx="2647649" cy="2647649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21659" y="2394939"/>
                <a:ext cx="1323824" cy="1323824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95334" y="3101360"/>
              <a:ext cx="1088781" cy="771191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4141274" y="2429459"/>
              <a:ext cx="855546" cy="819354"/>
              <a:chOff x="14141274" y="2429459"/>
              <a:chExt cx="855546" cy="81935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141274" y="2429459"/>
                <a:ext cx="855546" cy="819354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804925" y="2378464"/>
            <a:ext cx="1308687" cy="1308687"/>
            <a:chOff x="804925" y="2378464"/>
            <a:chExt cx="1308687" cy="130868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804925" y="2378464"/>
              <a:ext cx="1308687" cy="1308687"/>
              <a:chOff x="804925" y="2378464"/>
              <a:chExt cx="1308687" cy="130868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0581" y="1764387"/>
                <a:ext cx="2617374" cy="2617374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04925" y="2378464"/>
                <a:ext cx="1308687" cy="1308687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7644" y="3094101"/>
              <a:ext cx="1126524" cy="713305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093601" y="2478151"/>
              <a:ext cx="725280" cy="725280"/>
              <a:chOff x="1093601" y="2478151"/>
              <a:chExt cx="725280" cy="725280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93601" y="2478151"/>
                <a:ext cx="725280" cy="725280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9174076" y="1752979"/>
            <a:ext cx="2604230" cy="2272501"/>
            <a:chOff x="9174076" y="1752979"/>
            <a:chExt cx="2604230" cy="2272501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9174076" y="1752979"/>
              <a:ext cx="1996817" cy="2272501"/>
              <a:chOff x="9174076" y="1752979"/>
              <a:chExt cx="1996817" cy="2272501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174076" y="1752979"/>
                <a:ext cx="1996817" cy="2272501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9270214" y="2227458"/>
              <a:ext cx="1743910" cy="10681"/>
              <a:chOff x="9270214" y="2227458"/>
              <a:chExt cx="1743910" cy="10681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270214" y="2227458"/>
                <a:ext cx="1743910" cy="10681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60709" y="2292714"/>
              <a:ext cx="1902609" cy="1840292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34296" y="1763711"/>
              <a:ext cx="834092" cy="5895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425235" y="1752979"/>
            <a:ext cx="2604233" cy="2272501"/>
            <a:chOff x="15425235" y="1752979"/>
            <a:chExt cx="2604233" cy="2272501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5425235" y="1752979"/>
              <a:ext cx="1996817" cy="2272501"/>
              <a:chOff x="15425235" y="1752979"/>
              <a:chExt cx="1996817" cy="2272501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425235" y="1752979"/>
                <a:ext cx="1996817" cy="2272501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5521373" y="2227458"/>
              <a:ext cx="1743910" cy="10681"/>
              <a:chOff x="15521373" y="2227458"/>
              <a:chExt cx="1743910" cy="10681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5521373" y="2227458"/>
                <a:ext cx="1743910" cy="10681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411909" y="2290634"/>
              <a:ext cx="1852456" cy="1837635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485458" y="1790279"/>
              <a:ext cx="1443216" cy="57591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294641" y="2317915"/>
            <a:ext cx="2580883" cy="1707566"/>
            <a:chOff x="2294641" y="2317915"/>
            <a:chExt cx="2580883" cy="1707566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2294641" y="2317915"/>
              <a:ext cx="1978916" cy="1707566"/>
              <a:chOff x="2294641" y="2317915"/>
              <a:chExt cx="1978916" cy="1707566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2294641" y="2317915"/>
                <a:ext cx="1978916" cy="1707566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2389918" y="2788140"/>
              <a:ext cx="1728276" cy="10585"/>
              <a:chOff x="2389918" y="2788140"/>
              <a:chExt cx="1728276" cy="10585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389918" y="2788140"/>
                <a:ext cx="1728276" cy="10585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72105" y="2844822"/>
              <a:ext cx="2092778" cy="1218783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54236" y="2330170"/>
              <a:ext cx="1006985" cy="59068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64073" y="1227257"/>
            <a:ext cx="3944698" cy="723810"/>
            <a:chOff x="764073" y="1227257"/>
            <a:chExt cx="3944698" cy="723810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7888" y="1071071"/>
              <a:ext cx="2467010" cy="1348552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2787861" y="1282494"/>
              <a:ext cx="1806505" cy="561369"/>
              <a:chOff x="2787861" y="1282494"/>
              <a:chExt cx="1806505" cy="561369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787861" y="1282494"/>
                <a:ext cx="1806505" cy="561369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34094" y="1151085"/>
              <a:ext cx="2772119" cy="94961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585068" y="7409524"/>
            <a:ext cx="2621136" cy="1669356"/>
            <a:chOff x="1585068" y="7409524"/>
            <a:chExt cx="2621136" cy="1669356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585068" y="7409524"/>
              <a:ext cx="2009778" cy="1669356"/>
              <a:chOff x="1585068" y="7409524"/>
              <a:chExt cx="2009778" cy="16693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585068" y="7409524"/>
                <a:ext cx="2009778" cy="1669356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681830" y="7887082"/>
              <a:ext cx="1755229" cy="10751"/>
              <a:chOff x="1681830" y="7887082"/>
              <a:chExt cx="1755229" cy="10751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681830" y="7887082"/>
                <a:ext cx="1755229" cy="10751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71536" y="7975060"/>
              <a:ext cx="1499169" cy="1182556"/>
            </a:xfrm>
            <a:prstGeom prst="rect">
              <a:avLst/>
            </a:prstGeom>
          </p:spPr>
        </p:pic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45745" y="7446884"/>
              <a:ext cx="1451337" cy="57848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8863702" y="4831224"/>
            <a:ext cx="1657073" cy="1657073"/>
            <a:chOff x="8863702" y="4831224"/>
            <a:chExt cx="1657073" cy="1657073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8863702" y="4831224"/>
              <a:ext cx="1657073" cy="1657073"/>
              <a:chOff x="8863702" y="4831224"/>
              <a:chExt cx="1657073" cy="1657073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8035165" y="4053674"/>
                <a:ext cx="3314146" cy="3314146"/>
              </a:xfrm>
              <a:prstGeom prst="rect">
                <a:avLst/>
              </a:prstGeom>
            </p:spPr>
          </p:pic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8863702" y="4831224"/>
                <a:ext cx="1657073" cy="1657073"/>
              </a:xfrm>
              <a:prstGeom prst="rect">
                <a:avLst/>
              </a:prstGeom>
            </p:spPr>
          </p:pic>
        </p:grpSp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059859" y="5696523"/>
              <a:ext cx="1420063" cy="959825"/>
            </a:xfrm>
            <a:prstGeom prst="rect">
              <a:avLst/>
            </a:prstGeom>
          </p:spPr>
        </p:pic>
        <p:grpSp>
          <p:nvGrpSpPr>
            <p:cNvPr id="1038" name="그룹 1038"/>
            <p:cNvGrpSpPr/>
            <p:nvPr/>
          </p:nvGrpSpPr>
          <p:grpSpPr>
            <a:xfrm>
              <a:off x="9231578" y="5020045"/>
              <a:ext cx="925821" cy="925821"/>
              <a:chOff x="9231578" y="5020045"/>
              <a:chExt cx="925821" cy="925821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9231578" y="5020045"/>
                <a:ext cx="925821" cy="925821"/>
              </a:xfrm>
              <a:prstGeom prst="rect">
                <a:avLst/>
              </a:prstGeom>
            </p:spPr>
          </p:pic>
        </p:grpSp>
      </p:grpSp>
      <p:grpSp>
        <p:nvGrpSpPr>
          <p:cNvPr id="1039" name="그룹 1039"/>
          <p:cNvGrpSpPr/>
          <p:nvPr/>
        </p:nvGrpSpPr>
        <p:grpSpPr>
          <a:xfrm>
            <a:off x="4465243" y="7431107"/>
            <a:ext cx="2621135" cy="1742685"/>
            <a:chOff x="4465243" y="7431107"/>
            <a:chExt cx="2621135" cy="1742685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4465243" y="7431107"/>
              <a:ext cx="2009778" cy="1742685"/>
              <a:chOff x="4465243" y="7431107"/>
              <a:chExt cx="2009778" cy="1742685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4465243" y="7431107"/>
                <a:ext cx="2009778" cy="17426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4562006" y="7908665"/>
              <a:ext cx="1755229" cy="10751"/>
              <a:chOff x="4562006" y="7908665"/>
              <a:chExt cx="1755229" cy="10751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4562006" y="7908665"/>
                <a:ext cx="1755229" cy="10751"/>
              </a:xfrm>
              <a:prstGeom prst="rect">
                <a:avLst/>
              </a:prstGeom>
            </p:spPr>
          </p:pic>
        </p:grpSp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451711" y="7996648"/>
              <a:ext cx="1549255" cy="1182556"/>
            </a:xfrm>
            <a:prstGeom prst="rect">
              <a:avLst/>
            </a:prstGeom>
          </p:spPr>
        </p:pic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25919" y="7468472"/>
              <a:ext cx="1642604" cy="578480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0225600" y="7409524"/>
            <a:ext cx="2621135" cy="1977786"/>
            <a:chOff x="10225600" y="7409524"/>
            <a:chExt cx="2621135" cy="1977786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0225600" y="7409524"/>
              <a:ext cx="2009778" cy="1977786"/>
              <a:chOff x="10225600" y="7409524"/>
              <a:chExt cx="2009778" cy="197778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0225600" y="7409524"/>
                <a:ext cx="2009778" cy="1977786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0322363" y="7887082"/>
              <a:ext cx="1755229" cy="10751"/>
              <a:chOff x="10322363" y="7887082"/>
              <a:chExt cx="1755229" cy="1075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0322363" y="7887082"/>
                <a:ext cx="1755229" cy="10751"/>
              </a:xfrm>
              <a:prstGeom prst="rect">
                <a:avLst/>
              </a:prstGeom>
            </p:spPr>
          </p:pic>
        </p:grpSp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212067" y="7949748"/>
              <a:ext cx="2075950" cy="1548308"/>
            </a:xfrm>
            <a:prstGeom prst="rect">
              <a:avLst/>
            </a:prstGeom>
          </p:spPr>
        </p:pic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286275" y="7446887"/>
              <a:ext cx="1260289" cy="578480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7345417" y="7409524"/>
            <a:ext cx="2621143" cy="1687250"/>
            <a:chOff x="7345417" y="7409524"/>
            <a:chExt cx="2621143" cy="1687250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7345417" y="7409524"/>
              <a:ext cx="2009778" cy="1687250"/>
              <a:chOff x="7345417" y="7409524"/>
              <a:chExt cx="2009778" cy="1687250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7345417" y="7409524"/>
                <a:ext cx="2009778" cy="1687250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7442180" y="7887082"/>
              <a:ext cx="1755229" cy="10751"/>
              <a:chOff x="7442180" y="7887082"/>
              <a:chExt cx="1755229" cy="10751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7442180" y="7887082"/>
                <a:ext cx="1755229" cy="10751"/>
              </a:xfrm>
              <a:prstGeom prst="rect">
                <a:avLst/>
              </a:prstGeom>
            </p:spPr>
          </p:pic>
        </p:grpSp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331996" y="7976972"/>
              <a:ext cx="2066541" cy="1173175"/>
            </a:xfrm>
            <a:prstGeom prst="rect">
              <a:avLst/>
            </a:prstGeom>
          </p:spPr>
        </p:pic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415625" y="7462563"/>
              <a:ext cx="1511909" cy="573870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3105774" y="7409524"/>
            <a:ext cx="2604232" cy="1342754"/>
            <a:chOff x="13105774" y="7409524"/>
            <a:chExt cx="2604232" cy="1342754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13105774" y="7409524"/>
              <a:ext cx="1996817" cy="1342754"/>
              <a:chOff x="13105774" y="7409524"/>
              <a:chExt cx="1996817" cy="1342754"/>
            </a:xfrm>
          </p:grpSpPr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13105774" y="7409524"/>
                <a:ext cx="1996817" cy="1342754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3201913" y="7884002"/>
              <a:ext cx="1743910" cy="10681"/>
              <a:chOff x="13201913" y="7884002"/>
              <a:chExt cx="1743910" cy="10681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13201913" y="7884002"/>
                <a:ext cx="1743910" cy="10681"/>
              </a:xfrm>
              <a:prstGeom prst="rect">
                <a:avLst/>
              </a:prstGeom>
            </p:spPr>
          </p:pic>
        </p:grpSp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083019" y="7971239"/>
              <a:ext cx="1726838" cy="826493"/>
            </a:xfrm>
            <a:prstGeom prst="rect">
              <a:avLst/>
            </a:prstGeom>
          </p:spPr>
        </p:pic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165996" y="7446837"/>
              <a:ext cx="1633169" cy="575911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5969045" y="7409524"/>
            <a:ext cx="2604189" cy="2272501"/>
            <a:chOff x="15969045" y="7409524"/>
            <a:chExt cx="2604189" cy="2272501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15969045" y="7409524"/>
              <a:ext cx="1996817" cy="2272501"/>
              <a:chOff x="15969045" y="7409524"/>
              <a:chExt cx="1996817" cy="2272501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15969045" y="7409524"/>
                <a:ext cx="1996817" cy="2272501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6065184" y="7884002"/>
              <a:ext cx="1743910" cy="10681"/>
              <a:chOff x="16065184" y="7884002"/>
              <a:chExt cx="1743910" cy="10681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16065184" y="7884002"/>
                <a:ext cx="1743910" cy="10681"/>
              </a:xfrm>
              <a:prstGeom prst="rect">
                <a:avLst/>
              </a:prstGeom>
            </p:spPr>
          </p:pic>
        </p:grpSp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5955675" y="7971228"/>
              <a:ext cx="1707866" cy="1789540"/>
            </a:xfrm>
            <a:prstGeom prst="rect">
              <a:avLst/>
            </a:prstGeom>
          </p:spPr>
        </p:pic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6038748" y="7462206"/>
              <a:ext cx="1213198" cy="574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2023-10-25T12:44:26Z</dcterms:created>
  <dcterms:modified xsi:type="dcterms:W3CDTF">2023-10-25T12:44:26Z</dcterms:modified>
</cp:coreProperties>
</file>